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30B109-4D03-4768-84EF-718C820C7A02}" v="36" dt="2026-03-25T10:37:51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8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F7722-FF94-4A18-9798-A68F64766654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D20AC-7CC3-4469-A721-4E6795035D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30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9886FA-C708-9473-05FE-6530C3F74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E30587-7312-4B02-70BB-2751797AB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9F6832-BC59-C77C-FF75-3F729ADE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2C96-A6E7-400E-8EEA-C440B254C669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73421D-3DEF-1539-3728-47FCA47F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AA8B44-9840-C404-E72C-074AEE39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48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8D7C7-1CD9-2682-E285-73CC7EA1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6943AF-5A09-845C-9C74-DDBF3A151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DD812A-8CEF-4BDC-003F-15FF28F1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6F7C-17E9-48A6-A3E8-BC424AFDE476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FFDED6-2B3F-8857-E309-1F2E462F7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4D054D-6179-4BC8-94D5-E3A635BDC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290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207199-5EA2-9878-2F3E-6F99C26E5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15285A3-3E9E-E3A9-440C-93AE5802A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D815FC-8611-C989-30AA-EA3D400E6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6955-4318-4557-957C-1138CF23260A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C160AA-D042-3BDC-B13A-C255BBBE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9D3C1D-81DC-8529-61DC-BFE88033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55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00F3DF-2E9E-D2DF-AB7F-0AAFB0100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6D7B99-0DE7-488D-2EE2-D7611992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24D92D-9D3C-DC2B-B196-23DD209F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2948E-1BC4-40FB-A851-ED01969A5848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B5D80F-0D31-5816-5D60-6A47562E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54EDA9-90C6-1528-BF4C-FE0322A8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4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267F9-616E-75BA-98BB-26DCAF456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BF6836-2DA3-E5D0-CBDD-D5F9FF29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D0B901-71FE-2836-A3C0-08C00F998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6F10-9777-470C-8827-C1E03BB83310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D754B6-F7A5-FC77-9596-21C11BB94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E3916A-2136-779D-1B58-3ED0A9557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20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34771-BF47-1282-FD98-475F6AAB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A359AB-9D38-E1CB-D6EE-6D5AB036A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F0F9AA-5D48-8F49-CC62-73FAEB5AC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402423-A8A2-360A-74D5-42FC400CE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C6D7-8B30-4061-8EA2-24BF19828DED}" type="datetime1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397AA1-6567-E977-6064-D85671DC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5EFBEB-9D5C-2A46-062D-14057F84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56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60BE42-C642-ACE1-DB77-245A92E68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8D2CE-A0B8-7C0D-069B-F0E8DCB7A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EC05799-55AF-120C-C298-97A1E451C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4084700-621A-9401-CA4F-7C3F6F472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3ED9CA2-F699-0B88-2151-4E5E32724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129DF07-D386-A7DD-F5B4-69B95B31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A7B6-DE3E-44BD-BF23-CA1745C4A3A2}" type="datetime1">
              <a:rPr lang="de-DE" smtClean="0"/>
              <a:t>26.03.2026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5552EF5-C4B7-25CA-A9B9-0A08DAA8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2BF20E9-FD9D-C14E-1CD1-7EE34FD2B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72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1F9D95-C83E-EA3C-9F94-E672786C6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F7D902E-7D67-8D0C-BAB9-521F3FAFF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9696-42A4-4219-9A1F-1ADCAECFBA90}" type="datetime1">
              <a:rPr lang="de-DE" smtClean="0"/>
              <a:t>26.03.2026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8A61CB-7D1C-23F8-8E9C-E9D76692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4900A8-BE0B-CCAF-7996-4D4C1A51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2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16E31EB-80DB-18E9-875D-5379D923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85FD1-D0AE-40CA-AABF-64F6E974BC40}" type="datetime1">
              <a:rPr lang="de-DE" smtClean="0"/>
              <a:t>26.03.2026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8EA8B5B-4AF2-6E20-BC72-BF6C5DCB9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582BCA-FC9F-3EFD-0435-809E69B86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89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7596F-020F-42E4-63CE-63AF7F34C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C2BEB9-16C1-49DC-ECD5-FF6F42C4D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A12FAB-385F-6C02-90D1-079A9BF14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FC9C975-0F99-B039-0EF5-F73C36EC4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CCEB2-9F16-451B-B776-E5D302BD825F}" type="datetime1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DB82F3-312E-638E-E09C-9BB1C3E5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B4F940-7B84-94DE-18EF-62CDEB30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11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F5103-6724-EC7F-8F87-2F5C71188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F3CCCAD-0C43-9470-CB39-792C24EBD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1459112-8946-9BBB-2238-90B4B7913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50A79E-08EB-49D9-F7C5-7E4A249B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FEA9-BF0C-4A53-AB0F-73D13F948D11}" type="datetime1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03100C-91AD-9884-89EC-94F67D1A8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1490AA-C962-0C38-061D-1E2E4CA8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8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42464C7-98D3-5D92-4FB5-CF3A8247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943827-D786-88C8-0EE9-50A67C7DF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DA0DC6-98A6-86C9-5969-C18E4CB36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AA17B-716C-49DC-BD1B-62511CBB2610}" type="datetime1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E76174-F691-1E66-BFB1-78C6381F9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Karlheinz Mink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5587AD-82DD-2658-6B4C-72804329F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60299-11AE-4AA6-A983-805C23EE0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2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feld 36">
            <a:extLst>
              <a:ext uri="{FF2B5EF4-FFF2-40B4-BE49-F238E27FC236}">
                <a16:creationId xmlns:a16="http://schemas.microsoft.com/office/drawing/2014/main" id="{19C78213-6837-3882-15AF-D5A12FB3CEB7}"/>
              </a:ext>
            </a:extLst>
          </p:cNvPr>
          <p:cNvSpPr txBox="1"/>
          <p:nvPr/>
        </p:nvSpPr>
        <p:spPr>
          <a:xfrm>
            <a:off x="4691049" y="353342"/>
            <a:ext cx="2743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/>
              <a:t>Eröffnungen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4118ED2-A61D-7A87-6789-5B18823D9440}"/>
              </a:ext>
            </a:extLst>
          </p:cNvPr>
          <p:cNvGrpSpPr/>
          <p:nvPr/>
        </p:nvGrpSpPr>
        <p:grpSpPr>
          <a:xfrm>
            <a:off x="678096" y="1078542"/>
            <a:ext cx="11090448" cy="4125582"/>
            <a:chOff x="1027417" y="1078542"/>
            <a:chExt cx="11090448" cy="4125582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4F329947-4FDF-5C46-29EE-6F8F55EB8639}"/>
                </a:ext>
              </a:extLst>
            </p:cNvPr>
            <p:cNvSpPr/>
            <p:nvPr/>
          </p:nvSpPr>
          <p:spPr>
            <a:xfrm>
              <a:off x="1027417" y="2702103"/>
              <a:ext cx="1479478" cy="726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b="1" dirty="0"/>
                <a:t>6 -10 F</a:t>
              </a:r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DB302A11-E08D-4573-221A-714E1883A6DF}"/>
                </a:ext>
              </a:extLst>
            </p:cNvPr>
            <p:cNvSpPr/>
            <p:nvPr/>
          </p:nvSpPr>
          <p:spPr>
            <a:xfrm>
              <a:off x="2649020" y="2696202"/>
              <a:ext cx="5977353" cy="726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b="1" dirty="0"/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C173EA7-2DB0-8531-313B-DF1D0E8CC007}"/>
                </a:ext>
              </a:extLst>
            </p:cNvPr>
            <p:cNvSpPr/>
            <p:nvPr/>
          </p:nvSpPr>
          <p:spPr>
            <a:xfrm>
              <a:off x="9861479" y="2702102"/>
              <a:ext cx="916113" cy="726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 descr="Pik Blatt mit einfarbiger Füllung">
              <a:extLst>
                <a:ext uri="{FF2B5EF4-FFF2-40B4-BE49-F238E27FC236}">
                  <a16:creationId xmlns:a16="http://schemas.microsoft.com/office/drawing/2014/main" id="{0FDE6F51-6ECA-2328-7FF0-1037C896FC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27417" y="1952092"/>
              <a:ext cx="595900" cy="595900"/>
            </a:xfrm>
            <a:prstGeom prst="rect">
              <a:avLst/>
            </a:prstGeom>
          </p:spPr>
        </p:pic>
        <p:pic>
          <p:nvPicPr>
            <p:cNvPr id="10" name="Grafik 9" descr="Herz mit einfarbiger Füllung">
              <a:extLst>
                <a:ext uri="{FF2B5EF4-FFF2-40B4-BE49-F238E27FC236}">
                  <a16:creationId xmlns:a16="http://schemas.microsoft.com/office/drawing/2014/main" id="{63EDF1D9-DB68-9449-4D2B-DFE3B51A22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67156" y="1952092"/>
              <a:ext cx="595900" cy="595900"/>
            </a:xfrm>
            <a:prstGeom prst="rect">
              <a:avLst/>
            </a:prstGeom>
          </p:spPr>
        </p:pic>
        <p:pic>
          <p:nvPicPr>
            <p:cNvPr id="12" name="Grafik 11" descr="Karo Blatt mit einfarbiger Füllung">
              <a:extLst>
                <a:ext uri="{FF2B5EF4-FFF2-40B4-BE49-F238E27FC236}">
                  <a16:creationId xmlns:a16="http://schemas.microsoft.com/office/drawing/2014/main" id="{B42E4136-E852-E451-F27F-4568340D28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1059274" y="2032175"/>
              <a:ext cx="563365" cy="563365"/>
            </a:xfrm>
            <a:prstGeom prst="rect">
              <a:avLst/>
            </a:prstGeom>
          </p:spPr>
        </p:pic>
        <p:pic>
          <p:nvPicPr>
            <p:cNvPr id="14" name="Grafik 13" descr="Kreuz Blatt mit einfarbiger Füllung">
              <a:extLst>
                <a:ext uri="{FF2B5EF4-FFF2-40B4-BE49-F238E27FC236}">
                  <a16:creationId xmlns:a16="http://schemas.microsoft.com/office/drawing/2014/main" id="{9310130D-566C-A24F-C4F2-916423418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021584" y="2015906"/>
              <a:ext cx="595901" cy="595901"/>
            </a:xfrm>
            <a:prstGeom prst="rect">
              <a:avLst/>
            </a:prstGeom>
          </p:spPr>
        </p:pic>
        <p:pic>
          <p:nvPicPr>
            <p:cNvPr id="15" name="Grafik 14" descr="Pik Blatt mit einfarbiger Füllung">
              <a:extLst>
                <a:ext uri="{FF2B5EF4-FFF2-40B4-BE49-F238E27FC236}">
                  <a16:creationId xmlns:a16="http://schemas.microsoft.com/office/drawing/2014/main" id="{8444FF38-0AFC-796F-582A-383378D0E1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760361" y="1979487"/>
              <a:ext cx="595900" cy="595900"/>
            </a:xfrm>
            <a:prstGeom prst="rect">
              <a:avLst/>
            </a:prstGeom>
          </p:spPr>
        </p:pic>
        <p:pic>
          <p:nvPicPr>
            <p:cNvPr id="16" name="Grafik 15" descr="Herz mit einfarbiger Füllung">
              <a:extLst>
                <a:ext uri="{FF2B5EF4-FFF2-40B4-BE49-F238E27FC236}">
                  <a16:creationId xmlns:a16="http://schemas.microsoft.com/office/drawing/2014/main" id="{D11BDFF6-E767-518A-E260-32CE4CCA82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00100" y="1979487"/>
              <a:ext cx="595900" cy="595900"/>
            </a:xfrm>
            <a:prstGeom prst="rect">
              <a:avLst/>
            </a:prstGeom>
          </p:spPr>
        </p:pic>
        <p:pic>
          <p:nvPicPr>
            <p:cNvPr id="17" name="Grafik 16" descr="Karo Blatt mit einfarbiger Füllung">
              <a:extLst>
                <a:ext uri="{FF2B5EF4-FFF2-40B4-BE49-F238E27FC236}">
                  <a16:creationId xmlns:a16="http://schemas.microsoft.com/office/drawing/2014/main" id="{023F9853-40AF-CD5F-0C2A-444F27861D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39839" y="2001750"/>
              <a:ext cx="563365" cy="563365"/>
            </a:xfrm>
            <a:prstGeom prst="rect">
              <a:avLst/>
            </a:prstGeom>
          </p:spPr>
        </p:pic>
        <p:pic>
          <p:nvPicPr>
            <p:cNvPr id="18" name="Grafik 17" descr="Kreuz Blatt mit einfarbiger Füllung">
              <a:extLst>
                <a:ext uri="{FF2B5EF4-FFF2-40B4-BE49-F238E27FC236}">
                  <a16:creationId xmlns:a16="http://schemas.microsoft.com/office/drawing/2014/main" id="{9170BDCB-B532-E20E-E10F-871F7569E24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868274" y="1952091"/>
              <a:ext cx="595901" cy="595901"/>
            </a:xfrm>
            <a:prstGeom prst="rect">
              <a:avLst/>
            </a:prstGeom>
          </p:spPr>
        </p:pic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473C16C3-C89B-C78D-6AB3-09855E3D4630}"/>
                </a:ext>
              </a:extLst>
            </p:cNvPr>
            <p:cNvSpPr/>
            <p:nvPr/>
          </p:nvSpPr>
          <p:spPr>
            <a:xfrm>
              <a:off x="5356260" y="2705373"/>
              <a:ext cx="1446943" cy="7254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dirty="0">
                <a:highlight>
                  <a:srgbClr val="FFFF00"/>
                </a:highlight>
              </a:endParaRP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1C5AD789-DBBA-4BAC-07AE-69795355BB31}"/>
                </a:ext>
              </a:extLst>
            </p:cNvPr>
            <p:cNvSpPr txBox="1"/>
            <p:nvPr/>
          </p:nvSpPr>
          <p:spPr>
            <a:xfrm>
              <a:off x="5687972" y="3494341"/>
              <a:ext cx="908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800" b="1" dirty="0"/>
                <a:t>1 SA</a:t>
              </a: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5EDEC37D-0E5A-B799-553B-2210D5500F02}"/>
                </a:ext>
              </a:extLst>
            </p:cNvPr>
            <p:cNvSpPr txBox="1"/>
            <p:nvPr/>
          </p:nvSpPr>
          <p:spPr>
            <a:xfrm>
              <a:off x="5370124" y="2915846"/>
              <a:ext cx="140535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b="1" dirty="0"/>
                <a:t>15F-17FL</a:t>
              </a:r>
            </a:p>
          </p:txBody>
        </p: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6D1E117B-F94E-2339-3CF4-FE60DD59AB69}"/>
                </a:ext>
              </a:extLst>
            </p:cNvPr>
            <p:cNvCxnSpPr/>
            <p:nvPr/>
          </p:nvCxnSpPr>
          <p:spPr>
            <a:xfrm>
              <a:off x="5342397" y="2710327"/>
              <a:ext cx="27728" cy="7268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08112528-04AA-DB35-3B7F-CF43BF2CAEA9}"/>
                </a:ext>
              </a:extLst>
            </p:cNvPr>
            <p:cNvCxnSpPr/>
            <p:nvPr/>
          </p:nvCxnSpPr>
          <p:spPr>
            <a:xfrm>
              <a:off x="6806135" y="2729932"/>
              <a:ext cx="27728" cy="7268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EA3070EE-F82A-9FB9-6FD7-923516BA2F2B}"/>
                </a:ext>
              </a:extLst>
            </p:cNvPr>
            <p:cNvSpPr txBox="1"/>
            <p:nvPr/>
          </p:nvSpPr>
          <p:spPr>
            <a:xfrm>
              <a:off x="3452448" y="2915846"/>
              <a:ext cx="11072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12F-19FL</a:t>
              </a:r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2C921B3E-2E81-97FF-A3CF-13038971E60B}"/>
                </a:ext>
              </a:extLst>
            </p:cNvPr>
            <p:cNvSpPr txBox="1"/>
            <p:nvPr/>
          </p:nvSpPr>
          <p:spPr>
            <a:xfrm>
              <a:off x="7209719" y="2889110"/>
              <a:ext cx="11072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12F-19FL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87E6F221-A1E3-CE7D-BBFE-7E5F43E8830F}"/>
                </a:ext>
              </a:extLst>
            </p:cNvPr>
            <p:cNvSpPr txBox="1"/>
            <p:nvPr/>
          </p:nvSpPr>
          <p:spPr>
            <a:xfrm>
              <a:off x="9776801" y="2872186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20F-23FL</a:t>
              </a:r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855DD2BD-FD8C-0835-A9EE-492F8DDBB0A5}"/>
                </a:ext>
              </a:extLst>
            </p:cNvPr>
            <p:cNvSpPr/>
            <p:nvPr/>
          </p:nvSpPr>
          <p:spPr>
            <a:xfrm>
              <a:off x="10917233" y="2702101"/>
              <a:ext cx="916113" cy="726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9371774F-FEC5-1A2A-FA02-75F08CF00848}"/>
                </a:ext>
              </a:extLst>
            </p:cNvPr>
            <p:cNvSpPr txBox="1"/>
            <p:nvPr/>
          </p:nvSpPr>
          <p:spPr>
            <a:xfrm>
              <a:off x="10829219" y="2889110"/>
              <a:ext cx="10743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 ab 24 FL</a:t>
              </a: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53A0FFBD-840E-AE2A-3FC4-FACF348D5D7B}"/>
                </a:ext>
              </a:extLst>
            </p:cNvPr>
            <p:cNvSpPr txBox="1"/>
            <p:nvPr/>
          </p:nvSpPr>
          <p:spPr>
            <a:xfrm>
              <a:off x="1138828" y="3510936"/>
              <a:ext cx="13128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800" b="1" dirty="0" err="1"/>
                <a:t>weak</a:t>
              </a:r>
              <a:r>
                <a:rPr lang="de-DE" sz="2800" b="1" dirty="0"/>
                <a:t> 2</a:t>
              </a:r>
            </a:p>
          </p:txBody>
        </p: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606576C9-1C0F-4D46-8A2C-726A4E309F40}"/>
                </a:ext>
              </a:extLst>
            </p:cNvPr>
            <p:cNvSpPr txBox="1"/>
            <p:nvPr/>
          </p:nvSpPr>
          <p:spPr>
            <a:xfrm>
              <a:off x="4954549" y="1689585"/>
              <a:ext cx="8611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5er OF</a:t>
              </a:r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FB59A026-FDA1-C1DA-D2C2-70E7E58C0D00}"/>
                </a:ext>
              </a:extLst>
            </p:cNvPr>
            <p:cNvSpPr txBox="1"/>
            <p:nvPr/>
          </p:nvSpPr>
          <p:spPr>
            <a:xfrm>
              <a:off x="6403296" y="1685997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3er UF</a:t>
              </a:r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2B1E2064-C545-92D5-0137-B35BEF0DCD71}"/>
                </a:ext>
              </a:extLst>
            </p:cNvPr>
            <p:cNvSpPr txBox="1"/>
            <p:nvPr/>
          </p:nvSpPr>
          <p:spPr>
            <a:xfrm>
              <a:off x="1281977" y="1662844"/>
              <a:ext cx="8611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6er OF</a:t>
              </a:r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8BEEAFDF-552B-6A45-2421-A0344D08879C}"/>
                </a:ext>
              </a:extLst>
            </p:cNvPr>
            <p:cNvSpPr txBox="1"/>
            <p:nvPr/>
          </p:nvSpPr>
          <p:spPr>
            <a:xfrm>
              <a:off x="9611890" y="1668158"/>
              <a:ext cx="22916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/>
                <a:t>ab 5er OF/UF</a:t>
              </a:r>
            </a:p>
          </p:txBody>
        </p:sp>
        <p:sp>
          <p:nvSpPr>
            <p:cNvPr id="36" name="Textfeld 35">
              <a:extLst>
                <a:ext uri="{FF2B5EF4-FFF2-40B4-BE49-F238E27FC236}">
                  <a16:creationId xmlns:a16="http://schemas.microsoft.com/office/drawing/2014/main" id="{6643CBDE-6CC4-5432-CEAA-4B0C92C5DDE4}"/>
                </a:ext>
              </a:extLst>
            </p:cNvPr>
            <p:cNvSpPr txBox="1"/>
            <p:nvPr/>
          </p:nvSpPr>
          <p:spPr>
            <a:xfrm>
              <a:off x="5053200" y="4003795"/>
              <a:ext cx="237327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/>
                <a:t>keine 5er OF</a:t>
              </a:r>
            </a:p>
            <a:p>
              <a:pPr algn="ctr"/>
              <a:r>
                <a:rPr lang="de-DE" b="1" dirty="0"/>
                <a:t>ausgeglichenes Blatt</a:t>
              </a:r>
            </a:p>
            <a:p>
              <a:pPr algn="ctr"/>
              <a:r>
                <a:rPr lang="de-DE" b="1" dirty="0"/>
                <a:t>max. 1 Double</a:t>
              </a:r>
            </a:p>
            <a:p>
              <a:pPr algn="ctr"/>
              <a:r>
                <a:rPr lang="de-DE" b="1" dirty="0"/>
                <a:t>(Regel 4 4 3 2)</a:t>
              </a:r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AA01A6DE-BE81-DAB0-E616-B0C9D2C2F160}"/>
                </a:ext>
              </a:extLst>
            </p:cNvPr>
            <p:cNvSpPr txBox="1"/>
            <p:nvPr/>
          </p:nvSpPr>
          <p:spPr>
            <a:xfrm>
              <a:off x="1271703" y="1375705"/>
              <a:ext cx="1226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7er OF/UF</a:t>
              </a:r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8F04DC8C-F795-EBEB-E093-CF830D756D5E}"/>
                </a:ext>
              </a:extLst>
            </p:cNvPr>
            <p:cNvSpPr txBox="1"/>
            <p:nvPr/>
          </p:nvSpPr>
          <p:spPr>
            <a:xfrm>
              <a:off x="1261429" y="1078542"/>
              <a:ext cx="1226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8er OF/UF</a:t>
              </a:r>
            </a:p>
          </p:txBody>
        </p:sp>
        <p:sp>
          <p:nvSpPr>
            <p:cNvPr id="41" name="Pfeil: nach rechts 40">
              <a:extLst>
                <a:ext uri="{FF2B5EF4-FFF2-40B4-BE49-F238E27FC236}">
                  <a16:creationId xmlns:a16="http://schemas.microsoft.com/office/drawing/2014/main" id="{694420DD-A642-CD78-82C2-ADE2A9C0E7C1}"/>
                </a:ext>
              </a:extLst>
            </p:cNvPr>
            <p:cNvSpPr/>
            <p:nvPr/>
          </p:nvSpPr>
          <p:spPr>
            <a:xfrm>
              <a:off x="2520592" y="1301647"/>
              <a:ext cx="256855" cy="292453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D940B2CE-81E2-C9E5-F351-A92A6EC207B2}"/>
                </a:ext>
              </a:extLst>
            </p:cNvPr>
            <p:cNvSpPr txBox="1"/>
            <p:nvPr/>
          </p:nvSpPr>
          <p:spPr>
            <a:xfrm>
              <a:off x="2893307" y="1080148"/>
              <a:ext cx="10745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4er Stufe</a:t>
              </a:r>
            </a:p>
            <a:p>
              <a:r>
                <a:rPr lang="de-DE" dirty="0">
                  <a:solidFill>
                    <a:srgbClr val="FF0000"/>
                  </a:solidFill>
                </a:rPr>
                <a:t>3er Stufe</a:t>
              </a:r>
            </a:p>
          </p:txBody>
        </p:sp>
        <p:sp>
          <p:nvSpPr>
            <p:cNvPr id="46" name="Pfeil: nach rechts 45">
              <a:extLst>
                <a:ext uri="{FF2B5EF4-FFF2-40B4-BE49-F238E27FC236}">
                  <a16:creationId xmlns:a16="http://schemas.microsoft.com/office/drawing/2014/main" id="{75CB6571-E0CE-393C-344C-F3BE46755109}"/>
                </a:ext>
              </a:extLst>
            </p:cNvPr>
            <p:cNvSpPr/>
            <p:nvPr/>
          </p:nvSpPr>
          <p:spPr>
            <a:xfrm>
              <a:off x="2518319" y="1701711"/>
              <a:ext cx="256855" cy="292453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6680D455-EB91-055F-6583-8C6767804DFD}"/>
                </a:ext>
              </a:extLst>
            </p:cNvPr>
            <p:cNvSpPr txBox="1"/>
            <p:nvPr/>
          </p:nvSpPr>
          <p:spPr>
            <a:xfrm>
              <a:off x="2899618" y="1673884"/>
              <a:ext cx="10745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2er Stufe</a:t>
              </a:r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1343ED3B-FEDC-9B70-3513-1A51C41F1ACC}"/>
                </a:ext>
              </a:extLst>
            </p:cNvPr>
            <p:cNvSpPr txBox="1"/>
            <p:nvPr/>
          </p:nvSpPr>
          <p:spPr>
            <a:xfrm>
              <a:off x="9776801" y="3431341"/>
              <a:ext cx="1430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err="1"/>
                <a:t>semiforcing</a:t>
              </a:r>
              <a:endParaRPr lang="de-DE" b="1" dirty="0"/>
            </a:p>
          </p:txBody>
        </p:sp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0622E702-0EC6-3173-81AA-C943A294501B}"/>
                </a:ext>
              </a:extLst>
            </p:cNvPr>
            <p:cNvSpPr txBox="1"/>
            <p:nvPr/>
          </p:nvSpPr>
          <p:spPr>
            <a:xfrm>
              <a:off x="10659965" y="3769420"/>
              <a:ext cx="1457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err="1"/>
                <a:t>partyforcing</a:t>
              </a:r>
              <a:endParaRPr lang="de-DE" b="1" dirty="0"/>
            </a:p>
          </p:txBody>
        </p:sp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D3BCBE2C-B942-89DC-F243-D671812EAEAE}"/>
                </a:ext>
              </a:extLst>
            </p:cNvPr>
            <p:cNvSpPr/>
            <p:nvPr/>
          </p:nvSpPr>
          <p:spPr>
            <a:xfrm>
              <a:off x="8780981" y="2693403"/>
              <a:ext cx="916113" cy="726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1C36311F-F743-0BBF-C238-775F1E89A30C}"/>
                </a:ext>
              </a:extLst>
            </p:cNvPr>
            <p:cNvSpPr txBox="1"/>
            <p:nvPr/>
          </p:nvSpPr>
          <p:spPr>
            <a:xfrm>
              <a:off x="8697849" y="2872185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20F-21FL</a:t>
              </a: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0BF91A29-F5E2-C264-CBC6-EF35C64B730B}"/>
                </a:ext>
              </a:extLst>
            </p:cNvPr>
            <p:cNvSpPr txBox="1"/>
            <p:nvPr/>
          </p:nvSpPr>
          <p:spPr>
            <a:xfrm>
              <a:off x="8838104" y="3482636"/>
              <a:ext cx="908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800" b="1" dirty="0"/>
                <a:t>2 SA</a:t>
              </a: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1D91A31-BCA5-A0A6-0E65-16113578BD5C}"/>
                </a:ext>
              </a:extLst>
            </p:cNvPr>
            <p:cNvSpPr txBox="1"/>
            <p:nvPr/>
          </p:nvSpPr>
          <p:spPr>
            <a:xfrm>
              <a:off x="8103103" y="3948706"/>
              <a:ext cx="237327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/>
                <a:t>keine 5er OF</a:t>
              </a:r>
            </a:p>
            <a:p>
              <a:pPr algn="ctr"/>
              <a:r>
                <a:rPr lang="de-DE" b="1" dirty="0"/>
                <a:t>ausgeglichenes Blatt</a:t>
              </a:r>
            </a:p>
            <a:p>
              <a:pPr algn="ctr"/>
              <a:r>
                <a:rPr lang="de-DE" b="1" dirty="0"/>
                <a:t>max. 1 Double</a:t>
              </a:r>
            </a:p>
            <a:p>
              <a:pPr algn="ctr"/>
              <a:r>
                <a:rPr lang="de-DE" b="1" dirty="0"/>
                <a:t>(Regel 4 4 3 2)</a:t>
              </a:r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BB94EDB1-D10B-EE44-AD81-CE5D36154D9B}"/>
              </a:ext>
            </a:extLst>
          </p:cNvPr>
          <p:cNvSpPr txBox="1"/>
          <p:nvPr/>
        </p:nvSpPr>
        <p:spPr>
          <a:xfrm>
            <a:off x="678096" y="5294743"/>
            <a:ext cx="1579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FF0000"/>
                </a:solidFill>
              </a:rPr>
              <a:t>schwach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7C57388-2448-857C-3E17-AEC1491DFC0B}"/>
              </a:ext>
            </a:extLst>
          </p:cNvPr>
          <p:cNvSpPr txBox="1"/>
          <p:nvPr/>
        </p:nvSpPr>
        <p:spPr>
          <a:xfrm>
            <a:off x="5206418" y="5294743"/>
            <a:ext cx="12907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accent6"/>
                </a:solidFill>
              </a:rPr>
              <a:t>normal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00BBD86-2B8E-E6BE-D001-124725D8922F}"/>
              </a:ext>
            </a:extLst>
          </p:cNvPr>
          <p:cNvSpPr txBox="1"/>
          <p:nvPr/>
        </p:nvSpPr>
        <p:spPr>
          <a:xfrm>
            <a:off x="9512158" y="5270993"/>
            <a:ext cx="956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stark</a:t>
            </a:r>
          </a:p>
        </p:txBody>
      </p:sp>
      <p:sp>
        <p:nvSpPr>
          <p:cNvPr id="40" name="Datumsplatzhalter 39">
            <a:extLst>
              <a:ext uri="{FF2B5EF4-FFF2-40B4-BE49-F238E27FC236}">
                <a16:creationId xmlns:a16="http://schemas.microsoft.com/office/drawing/2014/main" id="{ECC10112-12BC-9B48-93A7-7059AF6D2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288DD-0BE4-4A71-B986-8C618FE3BD14}" type="datetime1">
              <a:rPr lang="de-DE" smtClean="0"/>
              <a:t>26.03.2026</a:t>
            </a:fld>
            <a:endParaRPr lang="de-DE"/>
          </a:p>
        </p:txBody>
      </p:sp>
      <p:sp>
        <p:nvSpPr>
          <p:cNvPr id="43" name="Fußzeilenplatzhalter 42">
            <a:extLst>
              <a:ext uri="{FF2B5EF4-FFF2-40B4-BE49-F238E27FC236}">
                <a16:creationId xmlns:a16="http://schemas.microsoft.com/office/drawing/2014/main" id="{B7900CD1-9EE9-29C6-1E91-38F41C6D0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Karlheinz Mink</a:t>
            </a:r>
          </a:p>
        </p:txBody>
      </p:sp>
      <p:sp>
        <p:nvSpPr>
          <p:cNvPr id="44" name="Foliennummernplatzhalter 43">
            <a:extLst>
              <a:ext uri="{FF2B5EF4-FFF2-40B4-BE49-F238E27FC236}">
                <a16:creationId xmlns:a16="http://schemas.microsoft.com/office/drawing/2014/main" id="{1B14FDF0-AD3C-644E-B0D3-7254055E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0299-11AE-4AA6-A983-805C23EE083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79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Breitbild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Karlheinz Mink</dc:creator>
  <cp:lastModifiedBy>Karlheinz Mink</cp:lastModifiedBy>
  <cp:revision>2</cp:revision>
  <cp:lastPrinted>2026-03-25T10:37:59Z</cp:lastPrinted>
  <dcterms:created xsi:type="dcterms:W3CDTF">2026-03-18T19:28:44Z</dcterms:created>
  <dcterms:modified xsi:type="dcterms:W3CDTF">2026-03-26T08:49:45Z</dcterms:modified>
</cp:coreProperties>
</file>