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2"/>
  </p:sldMasterIdLst>
  <p:notesMasterIdLst>
    <p:notesMasterId r:id="rId24"/>
  </p:notesMasterIdLst>
  <p:sldIdLst>
    <p:sldId id="258" r:id="rId3"/>
    <p:sldId id="259" r:id="rId4"/>
    <p:sldId id="262" r:id="rId5"/>
    <p:sldId id="359" r:id="rId6"/>
    <p:sldId id="263" r:id="rId7"/>
    <p:sldId id="267" r:id="rId8"/>
    <p:sldId id="279" r:id="rId9"/>
    <p:sldId id="280" r:id="rId10"/>
    <p:sldId id="370" r:id="rId11"/>
    <p:sldId id="360" r:id="rId12"/>
    <p:sldId id="361" r:id="rId13"/>
    <p:sldId id="362" r:id="rId14"/>
    <p:sldId id="363" r:id="rId15"/>
    <p:sldId id="281" r:id="rId16"/>
    <p:sldId id="364" r:id="rId17"/>
    <p:sldId id="365" r:id="rId18"/>
    <p:sldId id="366" r:id="rId19"/>
    <p:sldId id="367" r:id="rId20"/>
    <p:sldId id="369" r:id="rId21"/>
    <p:sldId id="371" r:id="rId22"/>
    <p:sldId id="372" r:id="rId2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9" autoAdjust="0"/>
    <p:restoredTop sz="94700" autoAdjust="0"/>
  </p:normalViewPr>
  <p:slideViewPr>
    <p:cSldViewPr snapToGrid="0" showGuides="1">
      <p:cViewPr varScale="1">
        <p:scale>
          <a:sx n="116" d="100"/>
          <a:sy n="116" d="100"/>
        </p:scale>
        <p:origin x="1308"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8289E2F0-F4B8-4CBB-8177-E06844DD8F47}"/>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de-DE"/>
          </a:p>
        </p:txBody>
      </p:sp>
      <p:sp>
        <p:nvSpPr>
          <p:cNvPr id="6147" name="Rectangle 3">
            <a:extLst>
              <a:ext uri="{FF2B5EF4-FFF2-40B4-BE49-F238E27FC236}">
                <a16:creationId xmlns:a16="http://schemas.microsoft.com/office/drawing/2014/main" id="{66884254-ED89-47A9-AA52-6DE09861EF48}"/>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de-DE"/>
          </a:p>
        </p:txBody>
      </p:sp>
      <p:sp>
        <p:nvSpPr>
          <p:cNvPr id="3076" name="Rectangle 4">
            <a:extLst>
              <a:ext uri="{FF2B5EF4-FFF2-40B4-BE49-F238E27FC236}">
                <a16:creationId xmlns:a16="http://schemas.microsoft.com/office/drawing/2014/main" id="{F61D193A-4FBD-40DE-B6D3-ECD4B91333C8}"/>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8BCFDE53-DC38-4015-B6BE-E9D61014427B}"/>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150" name="Rectangle 6">
            <a:extLst>
              <a:ext uri="{FF2B5EF4-FFF2-40B4-BE49-F238E27FC236}">
                <a16:creationId xmlns:a16="http://schemas.microsoft.com/office/drawing/2014/main" id="{684EB4DC-2180-4C94-9A8A-656A713046B9}"/>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de-DE"/>
          </a:p>
        </p:txBody>
      </p:sp>
      <p:sp>
        <p:nvSpPr>
          <p:cNvPr id="6151" name="Rectangle 7">
            <a:extLst>
              <a:ext uri="{FF2B5EF4-FFF2-40B4-BE49-F238E27FC236}">
                <a16:creationId xmlns:a16="http://schemas.microsoft.com/office/drawing/2014/main" id="{5E9C65BF-2794-40D0-9918-07321B03D32A}"/>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defRPr>
            </a:lvl1pPr>
          </a:lstStyle>
          <a:p>
            <a:pPr>
              <a:defRPr/>
            </a:pPr>
            <a:fld id="{FBD310A6-A1F2-437E-8A46-DA8625E48C30}" type="slidenum">
              <a:rPr lang="de-DE"/>
              <a:pPr>
                <a:defRPr/>
              </a:pPr>
              <a:t>‹Nr.›</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C7168578-C295-4D90-A85D-A976DD55B4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8542586-909B-441A-96FD-5B57D7574689}" type="slidenum">
              <a:rPr lang="de-DE" altLang="de-DE" smtClean="0"/>
              <a:pPr>
                <a:spcBef>
                  <a:spcPct val="0"/>
                </a:spcBef>
              </a:pPr>
              <a:t>1</a:t>
            </a:fld>
            <a:endParaRPr lang="de-DE" altLang="de-DE"/>
          </a:p>
        </p:txBody>
      </p:sp>
      <p:sp>
        <p:nvSpPr>
          <p:cNvPr id="5123" name="Rectangle 2">
            <a:extLst>
              <a:ext uri="{FF2B5EF4-FFF2-40B4-BE49-F238E27FC236}">
                <a16:creationId xmlns:a16="http://schemas.microsoft.com/office/drawing/2014/main" id="{4F058A13-56EB-49B5-B60E-CAB524475652}"/>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232C18E3-45A4-4172-8CDD-90D9AA62C92A}"/>
              </a:ext>
            </a:extLst>
          </p:cNvPr>
          <p:cNvSpPr>
            <a:spLocks noGrp="1" noChangeArrowheads="1"/>
          </p:cNvSpPr>
          <p:nvPr>
            <p:ph type="body" idx="1"/>
          </p:nvPr>
        </p:nvSpPr>
        <p:spPr>
          <a:xfrm>
            <a:off x="685800" y="4343400"/>
            <a:ext cx="5486400" cy="4419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9063" indent="-119063" eaLnBrk="1" hangingPunct="1"/>
            <a:r>
              <a:rPr lang="de-DE" altLang="de-DE" b="1"/>
              <a:t>Vorbemerkung</a:t>
            </a:r>
            <a:r>
              <a:rPr lang="de-DE" altLang="de-DE"/>
              <a:t> </a:t>
            </a:r>
          </a:p>
          <a:p>
            <a:pPr marL="119063" indent="-119063" eaLnBrk="1" hangingPunct="1"/>
            <a:r>
              <a:rPr lang="de-DE" altLang="de-DE"/>
              <a:t>In diesem Kurs wird davon ausgegangen, dass die Kursteilnehmer bereits mit PowerPoint vertraut sind. Falls sie noch keine PowerPoint-Präsentation erstellt haben, sollten sie mit der PowerPoint-Schulungspräsentation "Erstellen einer ersten Präsentation" beginnen. </a:t>
            </a:r>
          </a:p>
          <a:p>
            <a:pPr marL="119063" indent="-119063" eaLnBrk="1" hangingPunct="1"/>
            <a:r>
              <a:rPr lang="de-DE" altLang="de-DE"/>
              <a:t>[</a:t>
            </a:r>
            <a:r>
              <a:rPr lang="de-DE" altLang="de-DE" b="1"/>
              <a:t>Hinweise für den Kursleiter</a:t>
            </a:r>
            <a:r>
              <a:rPr lang="de-DE" altLang="de-DE"/>
              <a:t>: </a:t>
            </a:r>
          </a:p>
          <a:p>
            <a:pPr marL="119063" indent="-119063" eaLnBrk="1" hangingPunct="1">
              <a:buFontTx/>
              <a:buChar char="•"/>
            </a:pPr>
            <a:r>
              <a:rPr lang="de-DE" altLang="de-DE"/>
              <a:t>Ausführliche Anweisungen zum Anpassen dieser Vorlage finden Sie auf der letzten Folie. In den Notizenfeldern einiger Folien befinden sich zusätzliche Lektionstexte.</a:t>
            </a:r>
          </a:p>
          <a:p>
            <a:pPr marL="119063" indent="-119063" eaLnBrk="1" hangingPunct="1">
              <a:buFontTx/>
              <a:buChar char="•"/>
            </a:pPr>
            <a:r>
              <a:rPr lang="de-DE" altLang="de-DE" b="1"/>
              <a:t>Adobe Flash-Animationen</a:t>
            </a:r>
            <a:r>
              <a:rPr lang="de-DE" altLang="de-DE"/>
              <a:t>: Diese Vorlage enthält Flash-Animationen, die in PowerPoint 2000 und höher wiedergegeben werden. Wenn Sie die Vorlage jedoch in PowerPoint 2007 speichern möchten, dann speichern Sie sie in dem früheren PowerPoint-Dateiformat: </a:t>
            </a:r>
            <a:r>
              <a:rPr lang="de-DE" altLang="de-DE" b="1"/>
              <a:t>PowerPoint 97-2003-Präsentation (*.ppt)</a:t>
            </a:r>
            <a:r>
              <a:rPr lang="de-DE" altLang="de-DE"/>
              <a:t> oder </a:t>
            </a:r>
            <a:r>
              <a:rPr lang="de-DE" altLang="de-DE" b="1"/>
              <a:t>PowerPoint 97-2003-Vorlage (*.pot)</a:t>
            </a:r>
            <a:r>
              <a:rPr lang="de-DE" altLang="de-DE"/>
              <a:t>.</a:t>
            </a:r>
            <a:r>
              <a:rPr lang="de-DE" altLang="de-DE" b="1"/>
              <a:t> </a:t>
            </a:r>
            <a:r>
              <a:rPr lang="de-DE" altLang="de-DE"/>
              <a:t>(Die Dateitypen werden im Dialogfeld </a:t>
            </a:r>
            <a:r>
              <a:rPr lang="de-DE" altLang="de-DE" b="1"/>
              <a:t>Speichern unter</a:t>
            </a:r>
            <a:r>
              <a:rPr lang="de-DE" altLang="de-DE"/>
              <a:t> neben </a:t>
            </a:r>
            <a:r>
              <a:rPr lang="de-DE" altLang="de-DE" b="1"/>
              <a:t>Dateityp</a:t>
            </a:r>
            <a:r>
              <a:rPr lang="de-DE" altLang="de-DE"/>
              <a:t> angezeigt.) </a:t>
            </a:r>
            <a:br>
              <a:rPr lang="de-DE" altLang="de-DE"/>
            </a:br>
            <a:r>
              <a:rPr lang="de-DE" altLang="de-DE" b="1"/>
              <a:t>Warnung:</a:t>
            </a:r>
            <a:r>
              <a:rPr lang="de-DE" altLang="de-DE"/>
              <a:t> Wenn Sie die Vorlage in einem PowerPoint 2007-Dateiformat wie </a:t>
            </a:r>
            <a:r>
              <a:rPr lang="de-DE" altLang="de-DE" b="1"/>
              <a:t>PowerPoint-Präsentation (*.pptx)</a:t>
            </a:r>
            <a:r>
              <a:rPr lang="de-DE" altLang="de-DE"/>
              <a:t> oder </a:t>
            </a:r>
            <a:r>
              <a:rPr lang="de-DE" altLang="de-DE" b="1"/>
              <a:t>PowerPoint-Vorlage (*.potx)</a:t>
            </a:r>
            <a:r>
              <a:rPr lang="de-DE" altLang="de-DE"/>
              <a:t> speichern, bleiben die Animationen in der gespeicherten Datei nicht erhalten.</a:t>
            </a:r>
            <a:endParaRPr lang="de-DE" altLang="de-DE" b="1"/>
          </a:p>
          <a:p>
            <a:pPr marL="119063" indent="-119063" eaLnBrk="1" hangingPunct="1">
              <a:buFontTx/>
              <a:buChar char="•"/>
            </a:pPr>
            <a:r>
              <a:rPr lang="de-DE" altLang="de-DE" b="1"/>
              <a:t>Außerdem</a:t>
            </a:r>
            <a:r>
              <a:rPr lang="de-DE" altLang="de-DE"/>
              <a:t>: Da diese Präsentation Flash-Animationen enthält, kann beim Speichern der Vorlage eine Warnmeldung bezüglich persönlicher Informationen angezeigt werden. Sofern Sie keine Informationen zu den Eigenschaften der Flash-Datei hinzufügen, gilt diese Warnung jedoch nicht für diese Präsentation. Klicken Sie in der Meldung auf </a:t>
            </a:r>
            <a:r>
              <a:rPr lang="de-DE" altLang="de-DE" b="1"/>
              <a:t>OK</a:t>
            </a:r>
            <a:r>
              <a:rPr lang="de-DE" altLang="de-DE"/>
              <a:t>.]</a:t>
            </a:r>
          </a:p>
          <a:p>
            <a:pPr marL="119063" indent="-119063" eaLnBrk="1" hangingPunct="1"/>
            <a:endParaRPr lang="de-DE" alt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E5D2B4A-B006-43C7-89D1-18E2034353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D3F6C52-5E87-4F42-924A-408C2153550D}" type="slidenum">
              <a:rPr lang="de-DE" altLang="de-DE" smtClean="0"/>
              <a:pPr>
                <a:spcBef>
                  <a:spcPct val="0"/>
                </a:spcBef>
              </a:pPr>
              <a:t>11</a:t>
            </a:fld>
            <a:endParaRPr lang="de-DE" altLang="de-DE"/>
          </a:p>
        </p:txBody>
      </p:sp>
      <p:sp>
        <p:nvSpPr>
          <p:cNvPr id="24579" name="Rectangle 2">
            <a:extLst>
              <a:ext uri="{FF2B5EF4-FFF2-40B4-BE49-F238E27FC236}">
                <a16:creationId xmlns:a16="http://schemas.microsoft.com/office/drawing/2014/main" id="{F6D7D07C-147B-49EF-A6EB-F3B7BBD74D22}"/>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4A4D2B3E-F602-4575-B3DB-D9B72C2B83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1E63857F-C151-43EF-BBFC-A82BD1F179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379993E-06E6-4C9C-8222-1D59DC2AD145}" type="slidenum">
              <a:rPr lang="de-DE" altLang="de-DE" smtClean="0"/>
              <a:pPr>
                <a:spcBef>
                  <a:spcPct val="0"/>
                </a:spcBef>
              </a:pPr>
              <a:t>12</a:t>
            </a:fld>
            <a:endParaRPr lang="de-DE" altLang="de-DE"/>
          </a:p>
        </p:txBody>
      </p:sp>
      <p:sp>
        <p:nvSpPr>
          <p:cNvPr id="26627" name="Rectangle 2">
            <a:extLst>
              <a:ext uri="{FF2B5EF4-FFF2-40B4-BE49-F238E27FC236}">
                <a16:creationId xmlns:a16="http://schemas.microsoft.com/office/drawing/2014/main" id="{115E788F-AB3F-473E-9B34-7BC1819E3955}"/>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A856D9FB-10F6-4206-819F-797F82D5EA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DC390215-7E4A-4454-94BF-7EE44C6B582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EF61020-6C7F-4753-AB42-5D8BF43C8EB5}" type="slidenum">
              <a:rPr lang="de-DE" altLang="de-DE" smtClean="0"/>
              <a:pPr>
                <a:spcBef>
                  <a:spcPct val="0"/>
                </a:spcBef>
              </a:pPr>
              <a:t>13</a:t>
            </a:fld>
            <a:endParaRPr lang="de-DE" altLang="de-DE"/>
          </a:p>
        </p:txBody>
      </p:sp>
      <p:sp>
        <p:nvSpPr>
          <p:cNvPr id="28675" name="Rectangle 2">
            <a:extLst>
              <a:ext uri="{FF2B5EF4-FFF2-40B4-BE49-F238E27FC236}">
                <a16:creationId xmlns:a16="http://schemas.microsoft.com/office/drawing/2014/main" id="{66383481-19A8-45AE-957D-83542CEBCCEE}"/>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94776FE4-6EAA-46DE-868E-7A3E978567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7BAB72E3-CB60-4C98-8D98-0526EA40D5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B5A8B87-CD4B-4677-A590-160453D34A99}" type="slidenum">
              <a:rPr lang="de-DE" altLang="de-DE" smtClean="0"/>
              <a:pPr>
                <a:spcBef>
                  <a:spcPct val="0"/>
                </a:spcBef>
              </a:pPr>
              <a:t>14</a:t>
            </a:fld>
            <a:endParaRPr lang="de-DE" altLang="de-DE"/>
          </a:p>
        </p:txBody>
      </p:sp>
      <p:sp>
        <p:nvSpPr>
          <p:cNvPr id="30723" name="Rectangle 2">
            <a:extLst>
              <a:ext uri="{FF2B5EF4-FFF2-40B4-BE49-F238E27FC236}">
                <a16:creationId xmlns:a16="http://schemas.microsoft.com/office/drawing/2014/main" id="{23964009-EF12-409C-81CE-79C1D3351F9F}"/>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4A7C8B36-EA02-4EDC-B687-E992F49208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294C4F1B-E767-415A-BB75-F94B19D2CD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75FFE3E-1E15-40B0-810A-9AF29D0AB8F7}" type="slidenum">
              <a:rPr lang="de-DE" altLang="de-DE" smtClean="0"/>
              <a:pPr>
                <a:spcBef>
                  <a:spcPct val="0"/>
                </a:spcBef>
              </a:pPr>
              <a:t>15</a:t>
            </a:fld>
            <a:endParaRPr lang="de-DE" altLang="de-DE"/>
          </a:p>
        </p:txBody>
      </p:sp>
      <p:sp>
        <p:nvSpPr>
          <p:cNvPr id="32771" name="Rectangle 2">
            <a:extLst>
              <a:ext uri="{FF2B5EF4-FFF2-40B4-BE49-F238E27FC236}">
                <a16:creationId xmlns:a16="http://schemas.microsoft.com/office/drawing/2014/main" id="{6DD8CA7F-365A-40A6-BE5D-773AE1AC46E8}"/>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C865C92C-6F7E-420B-A8A1-EE659E1A24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DAEDECCB-E66C-40C1-822D-271B59FFCD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53E3251-ACC3-4E65-83B3-9FEFE670792B}" type="slidenum">
              <a:rPr lang="de-DE" altLang="de-DE" smtClean="0"/>
              <a:pPr>
                <a:spcBef>
                  <a:spcPct val="0"/>
                </a:spcBef>
              </a:pPr>
              <a:t>19</a:t>
            </a:fld>
            <a:endParaRPr lang="de-DE" altLang="de-DE"/>
          </a:p>
        </p:txBody>
      </p:sp>
      <p:sp>
        <p:nvSpPr>
          <p:cNvPr id="37891" name="Rectangle 2">
            <a:extLst>
              <a:ext uri="{FF2B5EF4-FFF2-40B4-BE49-F238E27FC236}">
                <a16:creationId xmlns:a16="http://schemas.microsoft.com/office/drawing/2014/main" id="{33A7D6DA-2B57-4D90-AB8C-20FCDF3699EC}"/>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C0A39E79-0E97-4C18-A13A-A36BFE85CC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4811EB9D-D39D-4991-AD58-8B96F503B7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463EFE3-60EA-4FB5-B17F-59B263685A59}" type="slidenum">
              <a:rPr lang="de-DE" altLang="de-DE" smtClean="0"/>
              <a:pPr>
                <a:spcBef>
                  <a:spcPct val="0"/>
                </a:spcBef>
              </a:pPr>
              <a:t>2</a:t>
            </a:fld>
            <a:endParaRPr lang="de-DE" altLang="de-DE"/>
          </a:p>
        </p:txBody>
      </p:sp>
      <p:sp>
        <p:nvSpPr>
          <p:cNvPr id="7171" name="Rectangle 2">
            <a:extLst>
              <a:ext uri="{FF2B5EF4-FFF2-40B4-BE49-F238E27FC236}">
                <a16:creationId xmlns:a16="http://schemas.microsoft.com/office/drawing/2014/main" id="{0F1E0D4A-8449-41FA-917E-A829712D2909}"/>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E9E6EA8B-2217-4FC5-A5E8-51E1D41D86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F5C510D0-A20A-473F-81C9-6F1A9CF1B4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093F9FF-48A7-4794-BDE2-BBB8A13B8F94}" type="slidenum">
              <a:rPr lang="de-DE" altLang="de-DE" smtClean="0"/>
              <a:pPr>
                <a:spcBef>
                  <a:spcPct val="0"/>
                </a:spcBef>
              </a:pPr>
              <a:t>3</a:t>
            </a:fld>
            <a:endParaRPr lang="de-DE" altLang="de-DE"/>
          </a:p>
        </p:txBody>
      </p:sp>
      <p:sp>
        <p:nvSpPr>
          <p:cNvPr id="9219" name="Rectangle 2">
            <a:extLst>
              <a:ext uri="{FF2B5EF4-FFF2-40B4-BE49-F238E27FC236}">
                <a16:creationId xmlns:a16="http://schemas.microsoft.com/office/drawing/2014/main" id="{1E9121FB-59F2-4B89-8675-C0536A3F5396}"/>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3FAADE06-EB37-4AD7-8A33-07B1A8A12C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C29B87F3-29B1-45BA-9252-6F6CB5142A3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FCAE122-F5A9-449D-9F1B-CB38E82BA22A}" type="slidenum">
              <a:rPr lang="de-DE" altLang="de-DE" smtClean="0"/>
              <a:pPr>
                <a:spcBef>
                  <a:spcPct val="0"/>
                </a:spcBef>
              </a:pPr>
              <a:t>4</a:t>
            </a:fld>
            <a:endParaRPr lang="de-DE" altLang="de-DE"/>
          </a:p>
        </p:txBody>
      </p:sp>
      <p:sp>
        <p:nvSpPr>
          <p:cNvPr id="11267" name="Rectangle 2">
            <a:extLst>
              <a:ext uri="{FF2B5EF4-FFF2-40B4-BE49-F238E27FC236}">
                <a16:creationId xmlns:a16="http://schemas.microsoft.com/office/drawing/2014/main" id="{A528F457-C26C-4F34-B3FD-18E8AC67A870}"/>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5863F163-33FD-4B99-9CA3-0F7E02DB935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913E5848-0BF8-43B8-87EE-A9FF6B9A8B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F815CE-7197-42BB-A2D5-5974B0279FDA}" type="slidenum">
              <a:rPr lang="de-DE" altLang="de-DE" smtClean="0"/>
              <a:pPr>
                <a:spcBef>
                  <a:spcPct val="0"/>
                </a:spcBef>
              </a:pPr>
              <a:t>5</a:t>
            </a:fld>
            <a:endParaRPr lang="de-DE" altLang="de-DE"/>
          </a:p>
        </p:txBody>
      </p:sp>
      <p:sp>
        <p:nvSpPr>
          <p:cNvPr id="13315" name="Rectangle 2">
            <a:extLst>
              <a:ext uri="{FF2B5EF4-FFF2-40B4-BE49-F238E27FC236}">
                <a16:creationId xmlns:a16="http://schemas.microsoft.com/office/drawing/2014/main" id="{15B1DA4D-FE2E-478B-85A8-A6131FDC6194}"/>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D514FDC7-2F41-4370-A3BB-DF400620D7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6D547AC3-35D0-463D-91CB-65B8257C47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19DAE1-0022-449C-BA0B-02D54E67BF3E}" type="slidenum">
              <a:rPr lang="de-DE" altLang="de-DE" smtClean="0"/>
              <a:pPr>
                <a:spcBef>
                  <a:spcPct val="0"/>
                </a:spcBef>
              </a:pPr>
              <a:t>6</a:t>
            </a:fld>
            <a:endParaRPr lang="de-DE" altLang="de-DE"/>
          </a:p>
        </p:txBody>
      </p:sp>
      <p:sp>
        <p:nvSpPr>
          <p:cNvPr id="15363" name="Rectangle 2">
            <a:extLst>
              <a:ext uri="{FF2B5EF4-FFF2-40B4-BE49-F238E27FC236}">
                <a16:creationId xmlns:a16="http://schemas.microsoft.com/office/drawing/2014/main" id="{01E6C021-D478-4EFD-A210-1857FE64BCE0}"/>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34723356-39FB-4BFA-83B6-18B29CE925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de-DE"/>
              <a:t>Warum sind die in PowerPoint integrierten Layouts möglicherweise nicht optimal für Ihre Zwecke geeignet? </a:t>
            </a:r>
          </a:p>
          <a:p>
            <a:pPr eaLnBrk="1" hangingPunct="1"/>
            <a:r>
              <a:rPr lang="de-DE" altLang="de-DE"/>
              <a:t>Da Sie für sich und für Ihren Auftraggeber einen Erfolg wünschen, müssen Sie eindrucksvolle Präsentationen erstellen, die sich von denen der Konkurrenz abheben. </a:t>
            </a:r>
          </a:p>
          <a:p>
            <a:pPr eaLnBrk="1" hangingPunct="1"/>
            <a:r>
              <a:rPr lang="de-DE" altLang="de-DE"/>
              <a:t>Mit dem Firmenlogo als Markenzeichen auf den Folien oder Handzetteln zum Urlaub in den Tropen soll außerdem der Firmenname sofort erkannt werden.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1E5EB155-EF93-4420-876F-68DB5F11E6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0CA4457-3944-489F-87BF-2FEAA2B9A4F8}" type="slidenum">
              <a:rPr lang="de-DE" altLang="de-DE" smtClean="0"/>
              <a:pPr>
                <a:spcBef>
                  <a:spcPct val="0"/>
                </a:spcBef>
              </a:pPr>
              <a:t>7</a:t>
            </a:fld>
            <a:endParaRPr lang="de-DE" altLang="de-DE"/>
          </a:p>
        </p:txBody>
      </p:sp>
      <p:sp>
        <p:nvSpPr>
          <p:cNvPr id="17411" name="Rectangle 2">
            <a:extLst>
              <a:ext uri="{FF2B5EF4-FFF2-40B4-BE49-F238E27FC236}">
                <a16:creationId xmlns:a16="http://schemas.microsoft.com/office/drawing/2014/main" id="{F6AD88EA-4200-45C8-87A4-B0BF4C41E97A}"/>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9CC150CE-C192-4F80-9EAB-8CC563980C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de-DE"/>
              <a:t>[</a:t>
            </a:r>
            <a:r>
              <a:rPr lang="de-DE" altLang="de-DE" b="1"/>
              <a:t>Hinweis für den Kursleiter</a:t>
            </a:r>
            <a:r>
              <a:rPr lang="de-DE" altLang="de-DE"/>
              <a:t>: Wenn PowerPoint 2007 auf dem Computer installiert ist, können Sie auf den Link auf der Folie klicken, um zu einer Onlineübung zu gelangen. Während der Übung können Sie die Aufgaben in PowerPoint lösen und dabei die Anweisungen als Hilfestellung nutzen. </a:t>
            </a:r>
            <a:r>
              <a:rPr lang="de-DE" altLang="de-DE" b="1"/>
              <a:t>Wichtig</a:t>
            </a:r>
            <a:r>
              <a:rPr lang="de-DE" altLang="de-DE"/>
              <a:t>: Wenn PowerPoint 2007 nicht vorhanden ist, können Sie nicht auf die Übungsanweisungen zugreifen.]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62C566BD-CBD2-4D79-ADD0-826ED1453F3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75E55A9-5F48-47B0-A4DC-DF977411663C}" type="slidenum">
              <a:rPr lang="de-DE" altLang="de-DE" smtClean="0"/>
              <a:pPr>
                <a:spcBef>
                  <a:spcPct val="0"/>
                </a:spcBef>
              </a:pPr>
              <a:t>8</a:t>
            </a:fld>
            <a:endParaRPr lang="de-DE" altLang="de-DE"/>
          </a:p>
        </p:txBody>
      </p:sp>
      <p:sp>
        <p:nvSpPr>
          <p:cNvPr id="19459" name="Rectangle 2">
            <a:extLst>
              <a:ext uri="{FF2B5EF4-FFF2-40B4-BE49-F238E27FC236}">
                <a16:creationId xmlns:a16="http://schemas.microsoft.com/office/drawing/2014/main" id="{CE58048E-EDFD-4A30-AD68-466ED824B032}"/>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49A4AAB3-055A-4399-B3C6-2FA2C5794A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9F27A41B-A71A-4DED-AD3E-96F9B5D4BB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ABFF718-0397-46B7-BA1F-75CD5512D677}" type="slidenum">
              <a:rPr lang="de-DE" altLang="de-DE" smtClean="0"/>
              <a:pPr>
                <a:spcBef>
                  <a:spcPct val="0"/>
                </a:spcBef>
              </a:pPr>
              <a:t>10</a:t>
            </a:fld>
            <a:endParaRPr lang="de-DE" altLang="de-DE"/>
          </a:p>
        </p:txBody>
      </p:sp>
      <p:sp>
        <p:nvSpPr>
          <p:cNvPr id="22531" name="Rectangle 2">
            <a:extLst>
              <a:ext uri="{FF2B5EF4-FFF2-40B4-BE49-F238E27FC236}">
                <a16:creationId xmlns:a16="http://schemas.microsoft.com/office/drawing/2014/main" id="{266E10BF-9B63-447A-98B2-B36433C27DA0}"/>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F20A2DFE-D730-4106-B0AF-11E5829B50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30425"/>
            <a:ext cx="7772400" cy="1470025"/>
          </a:xfrm>
        </p:spPr>
        <p:txBody>
          <a:bodyPr/>
          <a:lstStyle>
            <a:lvl1pPr algn="ctr">
              <a:defRPr sz="4400">
                <a:solidFill>
                  <a:schemeClr val="tx1"/>
                </a:solidFill>
              </a:defRPr>
            </a:lvl1pPr>
          </a:lstStyle>
          <a:p>
            <a:r>
              <a:rPr lang="de-DE"/>
              <a:t>Mastertitelformat bearbeiten</a:t>
            </a:r>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defRPr sz="3200">
                <a:solidFill>
                  <a:srgbClr val="FF9900"/>
                </a:solidFill>
              </a:defRPr>
            </a:lvl1pPr>
          </a:lstStyle>
          <a:p>
            <a:r>
              <a:rPr lang="de-DE"/>
              <a:t>Master-Untertitelformat bearbeiten</a:t>
            </a:r>
          </a:p>
        </p:txBody>
      </p:sp>
      <p:sp>
        <p:nvSpPr>
          <p:cNvPr id="4" name="Rectangle 4">
            <a:extLst>
              <a:ext uri="{FF2B5EF4-FFF2-40B4-BE49-F238E27FC236}">
                <a16:creationId xmlns:a16="http://schemas.microsoft.com/office/drawing/2014/main" id="{F3F3F9F5-426D-48E2-8805-D94A7DEFBB8B}"/>
              </a:ext>
            </a:extLst>
          </p:cNvPr>
          <p:cNvSpPr>
            <a:spLocks noGrp="1" noChangeArrowheads="1"/>
          </p:cNvSpPr>
          <p:nvPr>
            <p:ph type="dt" sz="half" idx="10"/>
          </p:nvPr>
        </p:nvSpPr>
        <p:spPr>
          <a:xfrm>
            <a:off x="457200" y="6245225"/>
            <a:ext cx="2133600" cy="476250"/>
          </a:xfrm>
        </p:spPr>
        <p:txBody>
          <a:bodyPr/>
          <a:lstStyle>
            <a:lvl1pPr>
              <a:defRPr sz="1800"/>
            </a:lvl1pPr>
          </a:lstStyle>
          <a:p>
            <a:pPr>
              <a:defRPr/>
            </a:pPr>
            <a:fld id="{90FF015C-5621-4474-803A-9EA203EA075C}" type="datetime1">
              <a:rPr lang="de-DE"/>
              <a:pPr>
                <a:defRPr/>
              </a:pPr>
              <a:t>29.03.2024</a:t>
            </a:fld>
            <a:endParaRPr lang="de-DE"/>
          </a:p>
        </p:txBody>
      </p:sp>
      <p:sp>
        <p:nvSpPr>
          <p:cNvPr id="5" name="Rectangle 5">
            <a:extLst>
              <a:ext uri="{FF2B5EF4-FFF2-40B4-BE49-F238E27FC236}">
                <a16:creationId xmlns:a16="http://schemas.microsoft.com/office/drawing/2014/main" id="{E8933A03-F695-423B-8CF9-07E2401B3B47}"/>
              </a:ext>
            </a:extLst>
          </p:cNvPr>
          <p:cNvSpPr>
            <a:spLocks noGrp="1" noChangeArrowheads="1"/>
          </p:cNvSpPr>
          <p:nvPr>
            <p:ph type="ftr" sz="quarter" idx="11"/>
          </p:nvPr>
        </p:nvSpPr>
        <p:spPr>
          <a:xfrm>
            <a:off x="3124200" y="6200775"/>
            <a:ext cx="2895600" cy="476250"/>
          </a:xfrm>
        </p:spPr>
        <p:txBody>
          <a:bodyPr/>
          <a:lstStyle>
            <a:lvl1pPr>
              <a:defRPr sz="1800"/>
            </a:lvl1pPr>
          </a:lstStyle>
          <a:p>
            <a:pPr>
              <a:defRPr/>
            </a:pPr>
            <a:r>
              <a:rPr lang="de-DE"/>
              <a:t>1. Kurstag 30.10.2019 - 15.00</a:t>
            </a:r>
          </a:p>
        </p:txBody>
      </p:sp>
      <p:sp>
        <p:nvSpPr>
          <p:cNvPr id="6" name="Rectangle 6">
            <a:extLst>
              <a:ext uri="{FF2B5EF4-FFF2-40B4-BE49-F238E27FC236}">
                <a16:creationId xmlns:a16="http://schemas.microsoft.com/office/drawing/2014/main" id="{D96E6050-742F-4860-AA11-9BFB708F74DF}"/>
              </a:ext>
            </a:extLst>
          </p:cNvPr>
          <p:cNvSpPr>
            <a:spLocks noGrp="1" noChangeArrowheads="1"/>
          </p:cNvSpPr>
          <p:nvPr>
            <p:ph type="sldNum" sz="quarter" idx="12"/>
          </p:nvPr>
        </p:nvSpPr>
        <p:spPr>
          <a:xfrm>
            <a:off x="6553200" y="6245225"/>
            <a:ext cx="2133600" cy="476250"/>
          </a:xfrm>
        </p:spPr>
        <p:txBody>
          <a:bodyPr/>
          <a:lstStyle>
            <a:lvl1pPr>
              <a:defRPr sz="1800"/>
            </a:lvl1pPr>
          </a:lstStyle>
          <a:p>
            <a:pPr>
              <a:defRPr/>
            </a:pPr>
            <a:fld id="{2A04D9D0-E59C-47BC-A9FD-5AEC7F592F3E}" type="slidenum">
              <a:rPr lang="de-DE"/>
              <a:pPr>
                <a:defRPr/>
              </a:pPr>
              <a:t>‹Nr.›</a:t>
            </a:fld>
            <a:endParaRPr lang="de-DE"/>
          </a:p>
        </p:txBody>
      </p:sp>
    </p:spTree>
    <p:extLst>
      <p:ext uri="{BB962C8B-B14F-4D97-AF65-F5344CB8AC3E}">
        <p14:creationId xmlns:p14="http://schemas.microsoft.com/office/powerpoint/2010/main" val="2036314971"/>
      </p:ext>
    </p:extLst>
  </p:cSld>
  <p:clrMapOvr>
    <a:masterClrMapping/>
  </p:clrMapOvr>
  <p:transition spd="med">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6">
            <a:extLst>
              <a:ext uri="{FF2B5EF4-FFF2-40B4-BE49-F238E27FC236}">
                <a16:creationId xmlns:a16="http://schemas.microsoft.com/office/drawing/2014/main" id="{0DF696E2-3988-4331-AF0D-C676638FF252}"/>
              </a:ext>
            </a:extLst>
          </p:cNvPr>
          <p:cNvSpPr>
            <a:spLocks noGrp="1" noChangeArrowheads="1"/>
          </p:cNvSpPr>
          <p:nvPr>
            <p:ph type="dt" sz="half" idx="10"/>
          </p:nvPr>
        </p:nvSpPr>
        <p:spPr>
          <a:ln/>
        </p:spPr>
        <p:txBody>
          <a:bodyPr/>
          <a:lstStyle>
            <a:lvl1pPr>
              <a:defRPr/>
            </a:lvl1pPr>
          </a:lstStyle>
          <a:p>
            <a:pPr>
              <a:defRPr/>
            </a:pPr>
            <a:fld id="{86330D44-10C0-416A-992C-28E3D20D9027}" type="datetime1">
              <a:rPr lang="de-DE"/>
              <a:pPr>
                <a:defRPr/>
              </a:pPr>
              <a:t>29.03.2024</a:t>
            </a:fld>
            <a:endParaRPr lang="de-DE"/>
          </a:p>
        </p:txBody>
      </p:sp>
      <p:sp>
        <p:nvSpPr>
          <p:cNvPr id="5" name="Rectangle 7">
            <a:extLst>
              <a:ext uri="{FF2B5EF4-FFF2-40B4-BE49-F238E27FC236}">
                <a16:creationId xmlns:a16="http://schemas.microsoft.com/office/drawing/2014/main" id="{852B049E-9B85-4019-ADF4-A625FEDF1121}"/>
              </a:ext>
            </a:extLst>
          </p:cNvPr>
          <p:cNvSpPr>
            <a:spLocks noGrp="1" noChangeArrowheads="1"/>
          </p:cNvSpPr>
          <p:nvPr>
            <p:ph type="ftr" sz="quarter" idx="11"/>
          </p:nvPr>
        </p:nvSpPr>
        <p:spPr>
          <a:ln/>
        </p:spPr>
        <p:txBody>
          <a:bodyPr/>
          <a:lstStyle>
            <a:lvl1pPr>
              <a:defRPr/>
            </a:lvl1pPr>
          </a:lstStyle>
          <a:p>
            <a:pPr>
              <a:defRPr/>
            </a:pPr>
            <a:r>
              <a:rPr lang="de-DE"/>
              <a:t>1. Kurstag 30.10.2019 - 15.00</a:t>
            </a:r>
          </a:p>
        </p:txBody>
      </p:sp>
      <p:sp>
        <p:nvSpPr>
          <p:cNvPr id="6" name="Rectangle 8">
            <a:extLst>
              <a:ext uri="{FF2B5EF4-FFF2-40B4-BE49-F238E27FC236}">
                <a16:creationId xmlns:a16="http://schemas.microsoft.com/office/drawing/2014/main" id="{05BDBF9A-4F3B-496C-A490-6A0DE0D26A7D}"/>
              </a:ext>
            </a:extLst>
          </p:cNvPr>
          <p:cNvSpPr>
            <a:spLocks noGrp="1" noChangeArrowheads="1"/>
          </p:cNvSpPr>
          <p:nvPr>
            <p:ph type="sldNum" sz="quarter" idx="12"/>
          </p:nvPr>
        </p:nvSpPr>
        <p:spPr>
          <a:ln/>
        </p:spPr>
        <p:txBody>
          <a:bodyPr/>
          <a:lstStyle>
            <a:lvl1pPr>
              <a:defRPr/>
            </a:lvl1pPr>
          </a:lstStyle>
          <a:p>
            <a:pPr>
              <a:defRPr/>
            </a:pPr>
            <a:fld id="{DF974FFC-8193-4420-935D-7874FEC8DC95}" type="slidenum">
              <a:rPr lang="de-DE"/>
              <a:pPr>
                <a:defRPr/>
              </a:pPr>
              <a:t>‹Nr.›</a:t>
            </a:fld>
            <a:endParaRPr lang="de-DE"/>
          </a:p>
        </p:txBody>
      </p:sp>
    </p:spTree>
    <p:extLst>
      <p:ext uri="{BB962C8B-B14F-4D97-AF65-F5344CB8AC3E}">
        <p14:creationId xmlns:p14="http://schemas.microsoft.com/office/powerpoint/2010/main" val="510103931"/>
      </p:ext>
    </p:extLst>
  </p:cSld>
  <p:clrMapOvr>
    <a:masterClrMapping/>
  </p:clrMapOvr>
  <p:transition spd="med">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73025"/>
            <a:ext cx="2141537" cy="5870575"/>
          </a:xfrm>
        </p:spPr>
        <p:txBody>
          <a:bodyPr vert="eaVert"/>
          <a:lstStyle/>
          <a:p>
            <a:r>
              <a:rPr lang="de-DE"/>
              <a:t>Mastertitelformat bearbeiten</a:t>
            </a:r>
          </a:p>
        </p:txBody>
      </p:sp>
      <p:sp>
        <p:nvSpPr>
          <p:cNvPr id="3" name="Vertical Text Placeholder 2"/>
          <p:cNvSpPr>
            <a:spLocks noGrp="1"/>
          </p:cNvSpPr>
          <p:nvPr>
            <p:ph type="body" orient="vert" idx="1"/>
          </p:nvPr>
        </p:nvSpPr>
        <p:spPr>
          <a:xfrm>
            <a:off x="214313" y="73025"/>
            <a:ext cx="6273800" cy="587057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6">
            <a:extLst>
              <a:ext uri="{FF2B5EF4-FFF2-40B4-BE49-F238E27FC236}">
                <a16:creationId xmlns:a16="http://schemas.microsoft.com/office/drawing/2014/main" id="{4C60B5C3-F5D4-40A1-AFDB-8E1AA13499C8}"/>
              </a:ext>
            </a:extLst>
          </p:cNvPr>
          <p:cNvSpPr>
            <a:spLocks noGrp="1" noChangeArrowheads="1"/>
          </p:cNvSpPr>
          <p:nvPr>
            <p:ph type="dt" sz="half" idx="10"/>
          </p:nvPr>
        </p:nvSpPr>
        <p:spPr>
          <a:ln/>
        </p:spPr>
        <p:txBody>
          <a:bodyPr/>
          <a:lstStyle>
            <a:lvl1pPr>
              <a:defRPr/>
            </a:lvl1pPr>
          </a:lstStyle>
          <a:p>
            <a:pPr>
              <a:defRPr/>
            </a:pPr>
            <a:fld id="{283E3D79-091F-4852-830E-DB0345B49A02}" type="datetime1">
              <a:rPr lang="de-DE"/>
              <a:pPr>
                <a:defRPr/>
              </a:pPr>
              <a:t>29.03.2024</a:t>
            </a:fld>
            <a:endParaRPr lang="de-DE"/>
          </a:p>
        </p:txBody>
      </p:sp>
      <p:sp>
        <p:nvSpPr>
          <p:cNvPr id="5" name="Rectangle 7">
            <a:extLst>
              <a:ext uri="{FF2B5EF4-FFF2-40B4-BE49-F238E27FC236}">
                <a16:creationId xmlns:a16="http://schemas.microsoft.com/office/drawing/2014/main" id="{791BB3F0-8D53-4EA6-8A23-81F110E6419D}"/>
              </a:ext>
            </a:extLst>
          </p:cNvPr>
          <p:cNvSpPr>
            <a:spLocks noGrp="1" noChangeArrowheads="1"/>
          </p:cNvSpPr>
          <p:nvPr>
            <p:ph type="ftr" sz="quarter" idx="11"/>
          </p:nvPr>
        </p:nvSpPr>
        <p:spPr>
          <a:ln/>
        </p:spPr>
        <p:txBody>
          <a:bodyPr/>
          <a:lstStyle>
            <a:lvl1pPr>
              <a:defRPr/>
            </a:lvl1pPr>
          </a:lstStyle>
          <a:p>
            <a:pPr>
              <a:defRPr/>
            </a:pPr>
            <a:r>
              <a:rPr lang="de-DE"/>
              <a:t>1. Kurstag 30.10.2019 - 15.00</a:t>
            </a:r>
          </a:p>
        </p:txBody>
      </p:sp>
      <p:sp>
        <p:nvSpPr>
          <p:cNvPr id="6" name="Rectangle 8">
            <a:extLst>
              <a:ext uri="{FF2B5EF4-FFF2-40B4-BE49-F238E27FC236}">
                <a16:creationId xmlns:a16="http://schemas.microsoft.com/office/drawing/2014/main" id="{52FB5628-3CF1-4623-9D7F-C16CD6079FCD}"/>
              </a:ext>
            </a:extLst>
          </p:cNvPr>
          <p:cNvSpPr>
            <a:spLocks noGrp="1" noChangeArrowheads="1"/>
          </p:cNvSpPr>
          <p:nvPr>
            <p:ph type="sldNum" sz="quarter" idx="12"/>
          </p:nvPr>
        </p:nvSpPr>
        <p:spPr>
          <a:ln/>
        </p:spPr>
        <p:txBody>
          <a:bodyPr/>
          <a:lstStyle>
            <a:lvl1pPr>
              <a:defRPr/>
            </a:lvl1pPr>
          </a:lstStyle>
          <a:p>
            <a:pPr>
              <a:defRPr/>
            </a:pPr>
            <a:fld id="{568E6A1F-08F2-4C52-9E98-938D57A110D8}" type="slidenum">
              <a:rPr lang="de-DE"/>
              <a:pPr>
                <a:defRPr/>
              </a:pPr>
              <a:t>‹Nr.›</a:t>
            </a:fld>
            <a:endParaRPr lang="de-DE"/>
          </a:p>
        </p:txBody>
      </p:sp>
    </p:spTree>
    <p:extLst>
      <p:ext uri="{BB962C8B-B14F-4D97-AF65-F5344CB8AC3E}">
        <p14:creationId xmlns:p14="http://schemas.microsoft.com/office/powerpoint/2010/main" val="3411827465"/>
      </p:ext>
    </p:extLst>
  </p:cSld>
  <p:clrMapOvr>
    <a:masterClrMapping/>
  </p:clrMapOvr>
  <p:transition spd="med">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el, Inhalt und Text">
    <p:spTree>
      <p:nvGrpSpPr>
        <p:cNvPr id="1" name=""/>
        <p:cNvGrpSpPr/>
        <p:nvPr/>
      </p:nvGrpSpPr>
      <p:grpSpPr>
        <a:xfrm>
          <a:off x="0" y="0"/>
          <a:ext cx="0" cy="0"/>
          <a:chOff x="0" y="0"/>
          <a:chExt cx="0" cy="0"/>
        </a:xfrm>
      </p:grpSpPr>
      <p:sp>
        <p:nvSpPr>
          <p:cNvPr id="2" name="Title 1"/>
          <p:cNvSpPr>
            <a:spLocks noGrp="1"/>
          </p:cNvSpPr>
          <p:nvPr>
            <p:ph type="title"/>
          </p:nvPr>
        </p:nvSpPr>
        <p:spPr>
          <a:xfrm>
            <a:off x="214313" y="73025"/>
            <a:ext cx="8229600" cy="609600"/>
          </a:xfrm>
        </p:spPr>
        <p:txBody>
          <a:bodyPr/>
          <a:lstStyle/>
          <a:p>
            <a:r>
              <a:rPr lang="de-DE"/>
              <a:t>Mastertitelformat bearbeiten</a:t>
            </a:r>
          </a:p>
        </p:txBody>
      </p:sp>
      <p:sp>
        <p:nvSpPr>
          <p:cNvPr id="3" name="Content Placeholder 2"/>
          <p:cNvSpPr>
            <a:spLocks noGrp="1"/>
          </p:cNvSpPr>
          <p:nvPr>
            <p:ph sz="half" idx="1"/>
          </p:nvPr>
        </p:nvSpPr>
        <p:spPr>
          <a:xfrm>
            <a:off x="350838" y="914400"/>
            <a:ext cx="4138612" cy="5029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 Placeholder 3"/>
          <p:cNvSpPr>
            <a:spLocks noGrp="1"/>
          </p:cNvSpPr>
          <p:nvPr>
            <p:ph type="body" sz="half" idx="2"/>
          </p:nvPr>
        </p:nvSpPr>
        <p:spPr>
          <a:xfrm>
            <a:off x="4641850" y="914400"/>
            <a:ext cx="4140200" cy="5029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6">
            <a:extLst>
              <a:ext uri="{FF2B5EF4-FFF2-40B4-BE49-F238E27FC236}">
                <a16:creationId xmlns:a16="http://schemas.microsoft.com/office/drawing/2014/main" id="{1A703CF8-2D20-42F1-8BB0-8656CB92F9FC}"/>
              </a:ext>
            </a:extLst>
          </p:cNvPr>
          <p:cNvSpPr>
            <a:spLocks noGrp="1" noChangeArrowheads="1"/>
          </p:cNvSpPr>
          <p:nvPr>
            <p:ph type="dt" sz="half" idx="10"/>
          </p:nvPr>
        </p:nvSpPr>
        <p:spPr>
          <a:ln/>
        </p:spPr>
        <p:txBody>
          <a:bodyPr/>
          <a:lstStyle>
            <a:lvl1pPr>
              <a:defRPr/>
            </a:lvl1pPr>
          </a:lstStyle>
          <a:p>
            <a:pPr>
              <a:defRPr/>
            </a:pPr>
            <a:fld id="{2F942A7D-C147-4A3C-9336-B5C214071E88}" type="datetime1">
              <a:rPr lang="de-DE"/>
              <a:pPr>
                <a:defRPr/>
              </a:pPr>
              <a:t>29.03.2024</a:t>
            </a:fld>
            <a:endParaRPr lang="de-DE"/>
          </a:p>
        </p:txBody>
      </p:sp>
      <p:sp>
        <p:nvSpPr>
          <p:cNvPr id="6" name="Rectangle 7">
            <a:extLst>
              <a:ext uri="{FF2B5EF4-FFF2-40B4-BE49-F238E27FC236}">
                <a16:creationId xmlns:a16="http://schemas.microsoft.com/office/drawing/2014/main" id="{6C86C91A-0ED3-4EA7-853E-0BE359AB38C4}"/>
              </a:ext>
            </a:extLst>
          </p:cNvPr>
          <p:cNvSpPr>
            <a:spLocks noGrp="1" noChangeArrowheads="1"/>
          </p:cNvSpPr>
          <p:nvPr>
            <p:ph type="ftr" sz="quarter" idx="11"/>
          </p:nvPr>
        </p:nvSpPr>
        <p:spPr>
          <a:ln/>
        </p:spPr>
        <p:txBody>
          <a:bodyPr/>
          <a:lstStyle>
            <a:lvl1pPr>
              <a:defRPr/>
            </a:lvl1pPr>
          </a:lstStyle>
          <a:p>
            <a:pPr>
              <a:defRPr/>
            </a:pPr>
            <a:r>
              <a:rPr lang="de-DE"/>
              <a:t>1. Kurstag 30.10.2019 - 15.00</a:t>
            </a:r>
          </a:p>
        </p:txBody>
      </p:sp>
      <p:sp>
        <p:nvSpPr>
          <p:cNvPr id="7" name="Rectangle 8">
            <a:extLst>
              <a:ext uri="{FF2B5EF4-FFF2-40B4-BE49-F238E27FC236}">
                <a16:creationId xmlns:a16="http://schemas.microsoft.com/office/drawing/2014/main" id="{110D9547-661D-42D0-87A7-78D91B49691E}"/>
              </a:ext>
            </a:extLst>
          </p:cNvPr>
          <p:cNvSpPr>
            <a:spLocks noGrp="1" noChangeArrowheads="1"/>
          </p:cNvSpPr>
          <p:nvPr>
            <p:ph type="sldNum" sz="quarter" idx="12"/>
          </p:nvPr>
        </p:nvSpPr>
        <p:spPr>
          <a:ln/>
        </p:spPr>
        <p:txBody>
          <a:bodyPr/>
          <a:lstStyle>
            <a:lvl1pPr>
              <a:defRPr/>
            </a:lvl1pPr>
          </a:lstStyle>
          <a:p>
            <a:pPr>
              <a:defRPr/>
            </a:pPr>
            <a:fld id="{4C0300A0-29D5-4AFF-9AEC-3E418AC0B64F}" type="slidenum">
              <a:rPr lang="de-DE"/>
              <a:pPr>
                <a:defRPr/>
              </a:pPr>
              <a:t>‹Nr.›</a:t>
            </a:fld>
            <a:endParaRPr lang="de-DE"/>
          </a:p>
        </p:txBody>
      </p:sp>
    </p:spTree>
    <p:extLst>
      <p:ext uri="{BB962C8B-B14F-4D97-AF65-F5344CB8AC3E}">
        <p14:creationId xmlns:p14="http://schemas.microsoft.com/office/powerpoint/2010/main" val="3097148499"/>
      </p:ext>
    </p:extLst>
  </p:cSld>
  <p:clrMapOvr>
    <a:masterClrMapping/>
  </p:clrMapOvr>
  <p:transition spd="med">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le 1"/>
          <p:cNvSpPr>
            <a:spLocks noGrp="1"/>
          </p:cNvSpPr>
          <p:nvPr>
            <p:ph type="title"/>
          </p:nvPr>
        </p:nvSpPr>
        <p:spPr>
          <a:xfrm>
            <a:off x="214313" y="73025"/>
            <a:ext cx="8229600" cy="609600"/>
          </a:xfrm>
        </p:spPr>
        <p:txBody>
          <a:bodyPr/>
          <a:lstStyle/>
          <a:p>
            <a:r>
              <a:rPr lang="de-DE"/>
              <a:t>Mastertitelformat bearbeiten</a:t>
            </a:r>
          </a:p>
        </p:txBody>
      </p:sp>
      <p:sp>
        <p:nvSpPr>
          <p:cNvPr id="3" name="Text Placeholder 2"/>
          <p:cNvSpPr>
            <a:spLocks noGrp="1"/>
          </p:cNvSpPr>
          <p:nvPr>
            <p:ph type="body" sz="half" idx="1"/>
          </p:nvPr>
        </p:nvSpPr>
        <p:spPr>
          <a:xfrm>
            <a:off x="350838" y="914400"/>
            <a:ext cx="4138612" cy="5029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Content Placeholder 3"/>
          <p:cNvSpPr>
            <a:spLocks noGrp="1"/>
          </p:cNvSpPr>
          <p:nvPr>
            <p:ph sz="half" idx="2"/>
          </p:nvPr>
        </p:nvSpPr>
        <p:spPr>
          <a:xfrm>
            <a:off x="4641850" y="914400"/>
            <a:ext cx="4140200" cy="5029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6">
            <a:extLst>
              <a:ext uri="{FF2B5EF4-FFF2-40B4-BE49-F238E27FC236}">
                <a16:creationId xmlns:a16="http://schemas.microsoft.com/office/drawing/2014/main" id="{40DF6349-709A-462A-BE70-ADE25E3A7A04}"/>
              </a:ext>
            </a:extLst>
          </p:cNvPr>
          <p:cNvSpPr>
            <a:spLocks noGrp="1" noChangeArrowheads="1"/>
          </p:cNvSpPr>
          <p:nvPr>
            <p:ph type="dt" sz="half" idx="10"/>
          </p:nvPr>
        </p:nvSpPr>
        <p:spPr>
          <a:ln/>
        </p:spPr>
        <p:txBody>
          <a:bodyPr/>
          <a:lstStyle>
            <a:lvl1pPr>
              <a:defRPr/>
            </a:lvl1pPr>
          </a:lstStyle>
          <a:p>
            <a:pPr>
              <a:defRPr/>
            </a:pPr>
            <a:fld id="{F99B89D9-3E25-4D8C-9A92-B403AC6F71A6}" type="datetime1">
              <a:rPr lang="de-DE"/>
              <a:pPr>
                <a:defRPr/>
              </a:pPr>
              <a:t>29.03.2024</a:t>
            </a:fld>
            <a:endParaRPr lang="de-DE"/>
          </a:p>
        </p:txBody>
      </p:sp>
      <p:sp>
        <p:nvSpPr>
          <p:cNvPr id="6" name="Rectangle 7">
            <a:extLst>
              <a:ext uri="{FF2B5EF4-FFF2-40B4-BE49-F238E27FC236}">
                <a16:creationId xmlns:a16="http://schemas.microsoft.com/office/drawing/2014/main" id="{F4C74227-217A-48D5-A0E6-FD78C567FA99}"/>
              </a:ext>
            </a:extLst>
          </p:cNvPr>
          <p:cNvSpPr>
            <a:spLocks noGrp="1" noChangeArrowheads="1"/>
          </p:cNvSpPr>
          <p:nvPr>
            <p:ph type="ftr" sz="quarter" idx="11"/>
          </p:nvPr>
        </p:nvSpPr>
        <p:spPr>
          <a:ln/>
        </p:spPr>
        <p:txBody>
          <a:bodyPr/>
          <a:lstStyle>
            <a:lvl1pPr>
              <a:defRPr/>
            </a:lvl1pPr>
          </a:lstStyle>
          <a:p>
            <a:pPr>
              <a:defRPr/>
            </a:pPr>
            <a:r>
              <a:rPr lang="de-DE"/>
              <a:t>1. Kurstag 30.10.2019 - 15.00</a:t>
            </a:r>
          </a:p>
        </p:txBody>
      </p:sp>
      <p:sp>
        <p:nvSpPr>
          <p:cNvPr id="7" name="Rectangle 8">
            <a:extLst>
              <a:ext uri="{FF2B5EF4-FFF2-40B4-BE49-F238E27FC236}">
                <a16:creationId xmlns:a16="http://schemas.microsoft.com/office/drawing/2014/main" id="{4DE4DFFD-3DF5-4F0F-A001-A489ABB078E5}"/>
              </a:ext>
            </a:extLst>
          </p:cNvPr>
          <p:cNvSpPr>
            <a:spLocks noGrp="1" noChangeArrowheads="1"/>
          </p:cNvSpPr>
          <p:nvPr>
            <p:ph type="sldNum" sz="quarter" idx="12"/>
          </p:nvPr>
        </p:nvSpPr>
        <p:spPr>
          <a:ln/>
        </p:spPr>
        <p:txBody>
          <a:bodyPr/>
          <a:lstStyle>
            <a:lvl1pPr>
              <a:defRPr/>
            </a:lvl1pPr>
          </a:lstStyle>
          <a:p>
            <a:pPr>
              <a:defRPr/>
            </a:pPr>
            <a:fld id="{AC0D29C4-823F-49B2-9626-946349956522}" type="slidenum">
              <a:rPr lang="de-DE"/>
              <a:pPr>
                <a:defRPr/>
              </a:pPr>
              <a:t>‹Nr.›</a:t>
            </a:fld>
            <a:endParaRPr lang="de-DE"/>
          </a:p>
        </p:txBody>
      </p:sp>
    </p:spTree>
    <p:extLst>
      <p:ext uri="{BB962C8B-B14F-4D97-AF65-F5344CB8AC3E}">
        <p14:creationId xmlns:p14="http://schemas.microsoft.com/office/powerpoint/2010/main" val="2827845573"/>
      </p:ext>
    </p:extLst>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6">
            <a:extLst>
              <a:ext uri="{FF2B5EF4-FFF2-40B4-BE49-F238E27FC236}">
                <a16:creationId xmlns:a16="http://schemas.microsoft.com/office/drawing/2014/main" id="{81027AB4-20E5-4BDA-B232-01D5D816408B}"/>
              </a:ext>
            </a:extLst>
          </p:cNvPr>
          <p:cNvSpPr>
            <a:spLocks noGrp="1" noChangeArrowheads="1"/>
          </p:cNvSpPr>
          <p:nvPr>
            <p:ph type="dt" sz="half" idx="10"/>
          </p:nvPr>
        </p:nvSpPr>
        <p:spPr>
          <a:ln/>
        </p:spPr>
        <p:txBody>
          <a:bodyPr/>
          <a:lstStyle>
            <a:lvl1pPr>
              <a:defRPr/>
            </a:lvl1pPr>
          </a:lstStyle>
          <a:p>
            <a:pPr>
              <a:defRPr/>
            </a:pPr>
            <a:fld id="{7ED9E876-A68B-4F8C-AC08-23BBD2DDFD16}" type="datetime1">
              <a:rPr lang="de-DE"/>
              <a:pPr>
                <a:defRPr/>
              </a:pPr>
              <a:t>29.03.2024</a:t>
            </a:fld>
            <a:endParaRPr lang="de-DE"/>
          </a:p>
        </p:txBody>
      </p:sp>
      <p:sp>
        <p:nvSpPr>
          <p:cNvPr id="5" name="Rectangle 7">
            <a:extLst>
              <a:ext uri="{FF2B5EF4-FFF2-40B4-BE49-F238E27FC236}">
                <a16:creationId xmlns:a16="http://schemas.microsoft.com/office/drawing/2014/main" id="{7DFBBCED-F42B-414A-8D12-CC8759894965}"/>
              </a:ext>
            </a:extLst>
          </p:cNvPr>
          <p:cNvSpPr>
            <a:spLocks noGrp="1" noChangeArrowheads="1"/>
          </p:cNvSpPr>
          <p:nvPr>
            <p:ph type="ftr" sz="quarter" idx="11"/>
          </p:nvPr>
        </p:nvSpPr>
        <p:spPr>
          <a:ln/>
        </p:spPr>
        <p:txBody>
          <a:bodyPr/>
          <a:lstStyle>
            <a:lvl1pPr>
              <a:defRPr/>
            </a:lvl1pPr>
          </a:lstStyle>
          <a:p>
            <a:pPr>
              <a:defRPr/>
            </a:pPr>
            <a:r>
              <a:rPr lang="de-DE"/>
              <a:t>1. Kurstag 30.10.2019 - 15.00</a:t>
            </a:r>
          </a:p>
        </p:txBody>
      </p:sp>
      <p:sp>
        <p:nvSpPr>
          <p:cNvPr id="6" name="Rectangle 8">
            <a:extLst>
              <a:ext uri="{FF2B5EF4-FFF2-40B4-BE49-F238E27FC236}">
                <a16:creationId xmlns:a16="http://schemas.microsoft.com/office/drawing/2014/main" id="{43115A11-DCE5-40B2-8EA4-5F4F09365302}"/>
              </a:ext>
            </a:extLst>
          </p:cNvPr>
          <p:cNvSpPr>
            <a:spLocks noGrp="1" noChangeArrowheads="1"/>
          </p:cNvSpPr>
          <p:nvPr>
            <p:ph type="sldNum" sz="quarter" idx="12"/>
          </p:nvPr>
        </p:nvSpPr>
        <p:spPr>
          <a:ln/>
        </p:spPr>
        <p:txBody>
          <a:bodyPr/>
          <a:lstStyle>
            <a:lvl1pPr>
              <a:defRPr/>
            </a:lvl1pPr>
          </a:lstStyle>
          <a:p>
            <a:pPr>
              <a:defRPr/>
            </a:pPr>
            <a:fld id="{56E6871E-5FCC-495A-BD46-22AC9D235C32}" type="slidenum">
              <a:rPr lang="de-DE"/>
              <a:pPr>
                <a:defRPr/>
              </a:pPr>
              <a:t>‹Nr.›</a:t>
            </a:fld>
            <a:endParaRPr lang="de-DE"/>
          </a:p>
        </p:txBody>
      </p:sp>
    </p:spTree>
    <p:extLst>
      <p:ext uri="{BB962C8B-B14F-4D97-AF65-F5344CB8AC3E}">
        <p14:creationId xmlns:p14="http://schemas.microsoft.com/office/powerpoint/2010/main" val="2048867536"/>
      </p:ext>
    </p:extLst>
  </p:cSld>
  <p:clrMapOvr>
    <a:masterClrMapping/>
  </p:clrMapOvr>
  <p:transitio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de-DE"/>
              <a:t>Mastertitelformat bearbeiten</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Mastertextformat bearbeiten</a:t>
            </a:r>
          </a:p>
        </p:txBody>
      </p:sp>
      <p:sp>
        <p:nvSpPr>
          <p:cNvPr id="4" name="Rectangle 6">
            <a:extLst>
              <a:ext uri="{FF2B5EF4-FFF2-40B4-BE49-F238E27FC236}">
                <a16:creationId xmlns:a16="http://schemas.microsoft.com/office/drawing/2014/main" id="{895026E2-775E-43DC-86A9-559201AA8A0F}"/>
              </a:ext>
            </a:extLst>
          </p:cNvPr>
          <p:cNvSpPr>
            <a:spLocks noGrp="1" noChangeArrowheads="1"/>
          </p:cNvSpPr>
          <p:nvPr>
            <p:ph type="dt" sz="half" idx="10"/>
          </p:nvPr>
        </p:nvSpPr>
        <p:spPr>
          <a:ln/>
        </p:spPr>
        <p:txBody>
          <a:bodyPr/>
          <a:lstStyle>
            <a:lvl1pPr>
              <a:defRPr/>
            </a:lvl1pPr>
          </a:lstStyle>
          <a:p>
            <a:pPr>
              <a:defRPr/>
            </a:pPr>
            <a:fld id="{BAEABDAA-FFD2-4BD4-868C-132C5C3F3757}" type="datetime1">
              <a:rPr lang="de-DE"/>
              <a:pPr>
                <a:defRPr/>
              </a:pPr>
              <a:t>29.03.2024</a:t>
            </a:fld>
            <a:endParaRPr lang="de-DE"/>
          </a:p>
        </p:txBody>
      </p:sp>
      <p:sp>
        <p:nvSpPr>
          <p:cNvPr id="5" name="Rectangle 7">
            <a:extLst>
              <a:ext uri="{FF2B5EF4-FFF2-40B4-BE49-F238E27FC236}">
                <a16:creationId xmlns:a16="http://schemas.microsoft.com/office/drawing/2014/main" id="{CFFF3D28-B6B0-46CA-A1F6-C559323C6F03}"/>
              </a:ext>
            </a:extLst>
          </p:cNvPr>
          <p:cNvSpPr>
            <a:spLocks noGrp="1" noChangeArrowheads="1"/>
          </p:cNvSpPr>
          <p:nvPr>
            <p:ph type="ftr" sz="quarter" idx="11"/>
          </p:nvPr>
        </p:nvSpPr>
        <p:spPr>
          <a:ln/>
        </p:spPr>
        <p:txBody>
          <a:bodyPr/>
          <a:lstStyle>
            <a:lvl1pPr>
              <a:defRPr/>
            </a:lvl1pPr>
          </a:lstStyle>
          <a:p>
            <a:pPr>
              <a:defRPr/>
            </a:pPr>
            <a:r>
              <a:rPr lang="de-DE"/>
              <a:t>1. Kurstag 30.10.2019 - 15.00</a:t>
            </a:r>
          </a:p>
        </p:txBody>
      </p:sp>
      <p:sp>
        <p:nvSpPr>
          <p:cNvPr id="6" name="Rectangle 8">
            <a:extLst>
              <a:ext uri="{FF2B5EF4-FFF2-40B4-BE49-F238E27FC236}">
                <a16:creationId xmlns:a16="http://schemas.microsoft.com/office/drawing/2014/main" id="{90AFD8A5-A9E7-451B-BFFA-B23A9DFBE97E}"/>
              </a:ext>
            </a:extLst>
          </p:cNvPr>
          <p:cNvSpPr>
            <a:spLocks noGrp="1" noChangeArrowheads="1"/>
          </p:cNvSpPr>
          <p:nvPr>
            <p:ph type="sldNum" sz="quarter" idx="12"/>
          </p:nvPr>
        </p:nvSpPr>
        <p:spPr>
          <a:ln/>
        </p:spPr>
        <p:txBody>
          <a:bodyPr/>
          <a:lstStyle>
            <a:lvl1pPr>
              <a:defRPr/>
            </a:lvl1pPr>
          </a:lstStyle>
          <a:p>
            <a:pPr>
              <a:defRPr/>
            </a:pPr>
            <a:fld id="{716AD8CC-2DFB-4BBB-872B-9D87A5681956}" type="slidenum">
              <a:rPr lang="de-DE"/>
              <a:pPr>
                <a:defRPr/>
              </a:pPr>
              <a:t>‹Nr.›</a:t>
            </a:fld>
            <a:endParaRPr lang="de-DE"/>
          </a:p>
        </p:txBody>
      </p:sp>
    </p:spTree>
    <p:extLst>
      <p:ext uri="{BB962C8B-B14F-4D97-AF65-F5344CB8AC3E}">
        <p14:creationId xmlns:p14="http://schemas.microsoft.com/office/powerpoint/2010/main" val="934805493"/>
      </p:ext>
    </p:extLst>
  </p:cSld>
  <p:clrMapOvr>
    <a:masterClrMapping/>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p>
        </p:txBody>
      </p:sp>
      <p:sp>
        <p:nvSpPr>
          <p:cNvPr id="3" name="Content Placeholder 2"/>
          <p:cNvSpPr>
            <a:spLocks noGrp="1"/>
          </p:cNvSpPr>
          <p:nvPr>
            <p:ph sz="half" idx="1"/>
          </p:nvPr>
        </p:nvSpPr>
        <p:spPr>
          <a:xfrm>
            <a:off x="350838" y="914400"/>
            <a:ext cx="4138612"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Content Placeholder 3"/>
          <p:cNvSpPr>
            <a:spLocks noGrp="1"/>
          </p:cNvSpPr>
          <p:nvPr>
            <p:ph sz="half" idx="2"/>
          </p:nvPr>
        </p:nvSpPr>
        <p:spPr>
          <a:xfrm>
            <a:off x="4641850" y="914400"/>
            <a:ext cx="41402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6">
            <a:extLst>
              <a:ext uri="{FF2B5EF4-FFF2-40B4-BE49-F238E27FC236}">
                <a16:creationId xmlns:a16="http://schemas.microsoft.com/office/drawing/2014/main" id="{7D80FDCF-DD92-45BA-93CC-15A569494033}"/>
              </a:ext>
            </a:extLst>
          </p:cNvPr>
          <p:cNvSpPr>
            <a:spLocks noGrp="1" noChangeArrowheads="1"/>
          </p:cNvSpPr>
          <p:nvPr>
            <p:ph type="dt" sz="half" idx="10"/>
          </p:nvPr>
        </p:nvSpPr>
        <p:spPr>
          <a:ln/>
        </p:spPr>
        <p:txBody>
          <a:bodyPr/>
          <a:lstStyle>
            <a:lvl1pPr>
              <a:defRPr/>
            </a:lvl1pPr>
          </a:lstStyle>
          <a:p>
            <a:pPr>
              <a:defRPr/>
            </a:pPr>
            <a:fld id="{F223A406-1CB8-4BAD-9C97-8648F2457199}" type="datetime1">
              <a:rPr lang="de-DE"/>
              <a:pPr>
                <a:defRPr/>
              </a:pPr>
              <a:t>29.03.2024</a:t>
            </a:fld>
            <a:endParaRPr lang="de-DE"/>
          </a:p>
        </p:txBody>
      </p:sp>
      <p:sp>
        <p:nvSpPr>
          <p:cNvPr id="6" name="Rectangle 7">
            <a:extLst>
              <a:ext uri="{FF2B5EF4-FFF2-40B4-BE49-F238E27FC236}">
                <a16:creationId xmlns:a16="http://schemas.microsoft.com/office/drawing/2014/main" id="{D0309AAD-46C0-461A-B379-D14AB86A3416}"/>
              </a:ext>
            </a:extLst>
          </p:cNvPr>
          <p:cNvSpPr>
            <a:spLocks noGrp="1" noChangeArrowheads="1"/>
          </p:cNvSpPr>
          <p:nvPr>
            <p:ph type="ftr" sz="quarter" idx="11"/>
          </p:nvPr>
        </p:nvSpPr>
        <p:spPr>
          <a:ln/>
        </p:spPr>
        <p:txBody>
          <a:bodyPr/>
          <a:lstStyle>
            <a:lvl1pPr>
              <a:defRPr/>
            </a:lvl1pPr>
          </a:lstStyle>
          <a:p>
            <a:pPr>
              <a:defRPr/>
            </a:pPr>
            <a:r>
              <a:rPr lang="de-DE"/>
              <a:t>1. Kurstag 30.10.2019 - 15.00</a:t>
            </a:r>
          </a:p>
        </p:txBody>
      </p:sp>
      <p:sp>
        <p:nvSpPr>
          <p:cNvPr id="7" name="Rectangle 8">
            <a:extLst>
              <a:ext uri="{FF2B5EF4-FFF2-40B4-BE49-F238E27FC236}">
                <a16:creationId xmlns:a16="http://schemas.microsoft.com/office/drawing/2014/main" id="{E79A1077-85CD-4794-82B2-320719DDA7AD}"/>
              </a:ext>
            </a:extLst>
          </p:cNvPr>
          <p:cNvSpPr>
            <a:spLocks noGrp="1" noChangeArrowheads="1"/>
          </p:cNvSpPr>
          <p:nvPr>
            <p:ph type="sldNum" sz="quarter" idx="12"/>
          </p:nvPr>
        </p:nvSpPr>
        <p:spPr>
          <a:ln/>
        </p:spPr>
        <p:txBody>
          <a:bodyPr/>
          <a:lstStyle>
            <a:lvl1pPr>
              <a:defRPr/>
            </a:lvl1pPr>
          </a:lstStyle>
          <a:p>
            <a:pPr>
              <a:defRPr/>
            </a:pPr>
            <a:fld id="{6BDC294D-A2CE-412B-8F91-4D1D41F1FB66}" type="slidenum">
              <a:rPr lang="de-DE"/>
              <a:pPr>
                <a:defRPr/>
              </a:pPr>
              <a:t>‹Nr.›</a:t>
            </a:fld>
            <a:endParaRPr lang="de-DE"/>
          </a:p>
        </p:txBody>
      </p:sp>
    </p:spTree>
    <p:extLst>
      <p:ext uri="{BB962C8B-B14F-4D97-AF65-F5344CB8AC3E}">
        <p14:creationId xmlns:p14="http://schemas.microsoft.com/office/powerpoint/2010/main" val="990852335"/>
      </p:ext>
    </p:extLst>
  </p:cSld>
  <p:clrMapOvr>
    <a:masterClrMapping/>
  </p:clrMapOvr>
  <p:transition spd="med">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de-DE"/>
              <a:t>Mastertitelformat bearbeiten</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6">
            <a:extLst>
              <a:ext uri="{FF2B5EF4-FFF2-40B4-BE49-F238E27FC236}">
                <a16:creationId xmlns:a16="http://schemas.microsoft.com/office/drawing/2014/main" id="{98B6F627-627A-41B1-96E3-9665ABA6AC82}"/>
              </a:ext>
            </a:extLst>
          </p:cNvPr>
          <p:cNvSpPr>
            <a:spLocks noGrp="1" noChangeArrowheads="1"/>
          </p:cNvSpPr>
          <p:nvPr>
            <p:ph type="dt" sz="half" idx="10"/>
          </p:nvPr>
        </p:nvSpPr>
        <p:spPr>
          <a:ln/>
        </p:spPr>
        <p:txBody>
          <a:bodyPr/>
          <a:lstStyle>
            <a:lvl1pPr>
              <a:defRPr/>
            </a:lvl1pPr>
          </a:lstStyle>
          <a:p>
            <a:pPr>
              <a:defRPr/>
            </a:pPr>
            <a:fld id="{84C878B8-CD5A-4CC8-AA3F-C50338011342}" type="datetime1">
              <a:rPr lang="de-DE"/>
              <a:pPr>
                <a:defRPr/>
              </a:pPr>
              <a:t>29.03.2024</a:t>
            </a:fld>
            <a:endParaRPr lang="de-DE"/>
          </a:p>
        </p:txBody>
      </p:sp>
      <p:sp>
        <p:nvSpPr>
          <p:cNvPr id="8" name="Rectangle 7">
            <a:extLst>
              <a:ext uri="{FF2B5EF4-FFF2-40B4-BE49-F238E27FC236}">
                <a16:creationId xmlns:a16="http://schemas.microsoft.com/office/drawing/2014/main" id="{09DF5B72-6558-4886-A5CD-03B4535E2ADF}"/>
              </a:ext>
            </a:extLst>
          </p:cNvPr>
          <p:cNvSpPr>
            <a:spLocks noGrp="1" noChangeArrowheads="1"/>
          </p:cNvSpPr>
          <p:nvPr>
            <p:ph type="ftr" sz="quarter" idx="11"/>
          </p:nvPr>
        </p:nvSpPr>
        <p:spPr>
          <a:ln/>
        </p:spPr>
        <p:txBody>
          <a:bodyPr/>
          <a:lstStyle>
            <a:lvl1pPr>
              <a:defRPr/>
            </a:lvl1pPr>
          </a:lstStyle>
          <a:p>
            <a:pPr>
              <a:defRPr/>
            </a:pPr>
            <a:r>
              <a:rPr lang="de-DE"/>
              <a:t>1. Kurstag 30.10.2019 - 15.00</a:t>
            </a:r>
          </a:p>
        </p:txBody>
      </p:sp>
      <p:sp>
        <p:nvSpPr>
          <p:cNvPr id="9" name="Rectangle 8">
            <a:extLst>
              <a:ext uri="{FF2B5EF4-FFF2-40B4-BE49-F238E27FC236}">
                <a16:creationId xmlns:a16="http://schemas.microsoft.com/office/drawing/2014/main" id="{3C41D072-84BA-492B-98BA-813C89D16074}"/>
              </a:ext>
            </a:extLst>
          </p:cNvPr>
          <p:cNvSpPr>
            <a:spLocks noGrp="1" noChangeArrowheads="1"/>
          </p:cNvSpPr>
          <p:nvPr>
            <p:ph type="sldNum" sz="quarter" idx="12"/>
          </p:nvPr>
        </p:nvSpPr>
        <p:spPr>
          <a:ln/>
        </p:spPr>
        <p:txBody>
          <a:bodyPr/>
          <a:lstStyle>
            <a:lvl1pPr>
              <a:defRPr/>
            </a:lvl1pPr>
          </a:lstStyle>
          <a:p>
            <a:pPr>
              <a:defRPr/>
            </a:pPr>
            <a:fld id="{50EBF6BA-0175-4A2F-8D83-21D52B98CAD7}" type="slidenum">
              <a:rPr lang="de-DE"/>
              <a:pPr>
                <a:defRPr/>
              </a:pPr>
              <a:t>‹Nr.›</a:t>
            </a:fld>
            <a:endParaRPr lang="de-DE"/>
          </a:p>
        </p:txBody>
      </p:sp>
    </p:spTree>
    <p:extLst>
      <p:ext uri="{BB962C8B-B14F-4D97-AF65-F5344CB8AC3E}">
        <p14:creationId xmlns:p14="http://schemas.microsoft.com/office/powerpoint/2010/main" val="3806963796"/>
      </p:ext>
    </p:extLst>
  </p:cSld>
  <p:clrMapOvr>
    <a:masterClrMapping/>
  </p:clrMapOvr>
  <p:transition spd="med">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p>
        </p:txBody>
      </p:sp>
      <p:sp>
        <p:nvSpPr>
          <p:cNvPr id="3" name="Rectangle 6">
            <a:extLst>
              <a:ext uri="{FF2B5EF4-FFF2-40B4-BE49-F238E27FC236}">
                <a16:creationId xmlns:a16="http://schemas.microsoft.com/office/drawing/2014/main" id="{3F34B88D-75D3-4C78-8880-248C8712DC89}"/>
              </a:ext>
            </a:extLst>
          </p:cNvPr>
          <p:cNvSpPr>
            <a:spLocks noGrp="1" noChangeArrowheads="1"/>
          </p:cNvSpPr>
          <p:nvPr>
            <p:ph type="dt" sz="half" idx="10"/>
          </p:nvPr>
        </p:nvSpPr>
        <p:spPr>
          <a:ln/>
        </p:spPr>
        <p:txBody>
          <a:bodyPr/>
          <a:lstStyle>
            <a:lvl1pPr>
              <a:defRPr/>
            </a:lvl1pPr>
          </a:lstStyle>
          <a:p>
            <a:pPr>
              <a:defRPr/>
            </a:pPr>
            <a:fld id="{4D6CFEBE-3754-44F1-82D7-6FAD72502586}" type="datetime1">
              <a:rPr lang="de-DE"/>
              <a:pPr>
                <a:defRPr/>
              </a:pPr>
              <a:t>29.03.2024</a:t>
            </a:fld>
            <a:endParaRPr lang="de-DE"/>
          </a:p>
        </p:txBody>
      </p:sp>
      <p:sp>
        <p:nvSpPr>
          <p:cNvPr id="4" name="Rectangle 7">
            <a:extLst>
              <a:ext uri="{FF2B5EF4-FFF2-40B4-BE49-F238E27FC236}">
                <a16:creationId xmlns:a16="http://schemas.microsoft.com/office/drawing/2014/main" id="{40576A44-FC10-4695-87CD-D2AD586AFA7F}"/>
              </a:ext>
            </a:extLst>
          </p:cNvPr>
          <p:cNvSpPr>
            <a:spLocks noGrp="1" noChangeArrowheads="1"/>
          </p:cNvSpPr>
          <p:nvPr>
            <p:ph type="ftr" sz="quarter" idx="11"/>
          </p:nvPr>
        </p:nvSpPr>
        <p:spPr>
          <a:ln/>
        </p:spPr>
        <p:txBody>
          <a:bodyPr/>
          <a:lstStyle>
            <a:lvl1pPr>
              <a:defRPr/>
            </a:lvl1pPr>
          </a:lstStyle>
          <a:p>
            <a:pPr>
              <a:defRPr/>
            </a:pPr>
            <a:r>
              <a:rPr lang="de-DE"/>
              <a:t>1. Kurstag 30.10.2019 - 15.00</a:t>
            </a:r>
          </a:p>
        </p:txBody>
      </p:sp>
      <p:sp>
        <p:nvSpPr>
          <p:cNvPr id="5" name="Rectangle 8">
            <a:extLst>
              <a:ext uri="{FF2B5EF4-FFF2-40B4-BE49-F238E27FC236}">
                <a16:creationId xmlns:a16="http://schemas.microsoft.com/office/drawing/2014/main" id="{F145CCEF-D01B-4EA6-A21E-1AAD70A216CB}"/>
              </a:ext>
            </a:extLst>
          </p:cNvPr>
          <p:cNvSpPr>
            <a:spLocks noGrp="1" noChangeArrowheads="1"/>
          </p:cNvSpPr>
          <p:nvPr>
            <p:ph type="sldNum" sz="quarter" idx="12"/>
          </p:nvPr>
        </p:nvSpPr>
        <p:spPr>
          <a:ln/>
        </p:spPr>
        <p:txBody>
          <a:bodyPr/>
          <a:lstStyle>
            <a:lvl1pPr>
              <a:defRPr/>
            </a:lvl1pPr>
          </a:lstStyle>
          <a:p>
            <a:pPr>
              <a:defRPr/>
            </a:pPr>
            <a:fld id="{2E895A0D-C181-4F54-9BF3-E1E88A9E4EF1}" type="slidenum">
              <a:rPr lang="de-DE"/>
              <a:pPr>
                <a:defRPr/>
              </a:pPr>
              <a:t>‹Nr.›</a:t>
            </a:fld>
            <a:endParaRPr lang="de-DE"/>
          </a:p>
        </p:txBody>
      </p:sp>
    </p:spTree>
    <p:extLst>
      <p:ext uri="{BB962C8B-B14F-4D97-AF65-F5344CB8AC3E}">
        <p14:creationId xmlns:p14="http://schemas.microsoft.com/office/powerpoint/2010/main" val="868676923"/>
      </p:ext>
    </p:extLst>
  </p:cSld>
  <p:clrMapOvr>
    <a:masterClrMapping/>
  </p:clrMapOvr>
  <p:transition spd="med">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B3C72926-8A03-4BEA-B069-AC976DDA5551}"/>
              </a:ext>
            </a:extLst>
          </p:cNvPr>
          <p:cNvSpPr>
            <a:spLocks noGrp="1" noChangeArrowheads="1"/>
          </p:cNvSpPr>
          <p:nvPr>
            <p:ph type="dt" sz="half" idx="10"/>
          </p:nvPr>
        </p:nvSpPr>
        <p:spPr>
          <a:ln/>
        </p:spPr>
        <p:txBody>
          <a:bodyPr/>
          <a:lstStyle>
            <a:lvl1pPr>
              <a:defRPr/>
            </a:lvl1pPr>
          </a:lstStyle>
          <a:p>
            <a:pPr>
              <a:defRPr/>
            </a:pPr>
            <a:fld id="{A27312FD-9936-44BF-888B-31E42B094452}" type="datetime1">
              <a:rPr lang="de-DE"/>
              <a:pPr>
                <a:defRPr/>
              </a:pPr>
              <a:t>29.03.2024</a:t>
            </a:fld>
            <a:endParaRPr lang="de-DE"/>
          </a:p>
        </p:txBody>
      </p:sp>
      <p:sp>
        <p:nvSpPr>
          <p:cNvPr id="3" name="Rectangle 7">
            <a:extLst>
              <a:ext uri="{FF2B5EF4-FFF2-40B4-BE49-F238E27FC236}">
                <a16:creationId xmlns:a16="http://schemas.microsoft.com/office/drawing/2014/main" id="{F43A246A-EBA7-46C6-BF1C-AC3C133D3B4E}"/>
              </a:ext>
            </a:extLst>
          </p:cNvPr>
          <p:cNvSpPr>
            <a:spLocks noGrp="1" noChangeArrowheads="1"/>
          </p:cNvSpPr>
          <p:nvPr>
            <p:ph type="ftr" sz="quarter" idx="11"/>
          </p:nvPr>
        </p:nvSpPr>
        <p:spPr>
          <a:ln/>
        </p:spPr>
        <p:txBody>
          <a:bodyPr/>
          <a:lstStyle>
            <a:lvl1pPr>
              <a:defRPr/>
            </a:lvl1pPr>
          </a:lstStyle>
          <a:p>
            <a:pPr>
              <a:defRPr/>
            </a:pPr>
            <a:r>
              <a:rPr lang="de-DE"/>
              <a:t>1. Kurstag 30.10.2019 - 15.00</a:t>
            </a:r>
          </a:p>
        </p:txBody>
      </p:sp>
      <p:sp>
        <p:nvSpPr>
          <p:cNvPr id="4" name="Rectangle 8">
            <a:extLst>
              <a:ext uri="{FF2B5EF4-FFF2-40B4-BE49-F238E27FC236}">
                <a16:creationId xmlns:a16="http://schemas.microsoft.com/office/drawing/2014/main" id="{4E7CBD6F-7910-4E4B-AB99-866F6801A35B}"/>
              </a:ext>
            </a:extLst>
          </p:cNvPr>
          <p:cNvSpPr>
            <a:spLocks noGrp="1" noChangeArrowheads="1"/>
          </p:cNvSpPr>
          <p:nvPr>
            <p:ph type="sldNum" sz="quarter" idx="12"/>
          </p:nvPr>
        </p:nvSpPr>
        <p:spPr>
          <a:ln/>
        </p:spPr>
        <p:txBody>
          <a:bodyPr/>
          <a:lstStyle>
            <a:lvl1pPr>
              <a:defRPr/>
            </a:lvl1pPr>
          </a:lstStyle>
          <a:p>
            <a:pPr>
              <a:defRPr/>
            </a:pPr>
            <a:fld id="{AED7EA1D-B079-453B-BD47-432A3C88B332}" type="slidenum">
              <a:rPr lang="de-DE"/>
              <a:pPr>
                <a:defRPr/>
              </a:pPr>
              <a:t>‹Nr.›</a:t>
            </a:fld>
            <a:endParaRPr lang="de-DE"/>
          </a:p>
        </p:txBody>
      </p:sp>
    </p:spTree>
    <p:extLst>
      <p:ext uri="{BB962C8B-B14F-4D97-AF65-F5344CB8AC3E}">
        <p14:creationId xmlns:p14="http://schemas.microsoft.com/office/powerpoint/2010/main" val="1961356943"/>
      </p:ext>
    </p:extLst>
  </p:cSld>
  <p:clrMapOvr>
    <a:masterClrMapping/>
  </p:clrMapOvr>
  <p:transition spd="med">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de-DE"/>
              <a:t>Mastertitelformat bearbeiten</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Rectangle 6">
            <a:extLst>
              <a:ext uri="{FF2B5EF4-FFF2-40B4-BE49-F238E27FC236}">
                <a16:creationId xmlns:a16="http://schemas.microsoft.com/office/drawing/2014/main" id="{60FC16CF-5E51-475C-BB00-711A252101A2}"/>
              </a:ext>
            </a:extLst>
          </p:cNvPr>
          <p:cNvSpPr>
            <a:spLocks noGrp="1" noChangeArrowheads="1"/>
          </p:cNvSpPr>
          <p:nvPr>
            <p:ph type="dt" sz="half" idx="10"/>
          </p:nvPr>
        </p:nvSpPr>
        <p:spPr>
          <a:ln/>
        </p:spPr>
        <p:txBody>
          <a:bodyPr/>
          <a:lstStyle>
            <a:lvl1pPr>
              <a:defRPr/>
            </a:lvl1pPr>
          </a:lstStyle>
          <a:p>
            <a:pPr>
              <a:defRPr/>
            </a:pPr>
            <a:fld id="{93A327D8-65BB-47BE-92AD-E739495B6819}" type="datetime1">
              <a:rPr lang="de-DE"/>
              <a:pPr>
                <a:defRPr/>
              </a:pPr>
              <a:t>29.03.2024</a:t>
            </a:fld>
            <a:endParaRPr lang="de-DE"/>
          </a:p>
        </p:txBody>
      </p:sp>
      <p:sp>
        <p:nvSpPr>
          <p:cNvPr id="6" name="Rectangle 7">
            <a:extLst>
              <a:ext uri="{FF2B5EF4-FFF2-40B4-BE49-F238E27FC236}">
                <a16:creationId xmlns:a16="http://schemas.microsoft.com/office/drawing/2014/main" id="{8F368B5F-C800-4911-B538-1113B9E6802F}"/>
              </a:ext>
            </a:extLst>
          </p:cNvPr>
          <p:cNvSpPr>
            <a:spLocks noGrp="1" noChangeArrowheads="1"/>
          </p:cNvSpPr>
          <p:nvPr>
            <p:ph type="ftr" sz="quarter" idx="11"/>
          </p:nvPr>
        </p:nvSpPr>
        <p:spPr>
          <a:ln/>
        </p:spPr>
        <p:txBody>
          <a:bodyPr/>
          <a:lstStyle>
            <a:lvl1pPr>
              <a:defRPr/>
            </a:lvl1pPr>
          </a:lstStyle>
          <a:p>
            <a:pPr>
              <a:defRPr/>
            </a:pPr>
            <a:r>
              <a:rPr lang="de-DE"/>
              <a:t>1. Kurstag 30.10.2019 - 15.00</a:t>
            </a:r>
          </a:p>
        </p:txBody>
      </p:sp>
      <p:sp>
        <p:nvSpPr>
          <p:cNvPr id="7" name="Rectangle 8">
            <a:extLst>
              <a:ext uri="{FF2B5EF4-FFF2-40B4-BE49-F238E27FC236}">
                <a16:creationId xmlns:a16="http://schemas.microsoft.com/office/drawing/2014/main" id="{059308EB-2C58-46FF-969A-DC038AA984A3}"/>
              </a:ext>
            </a:extLst>
          </p:cNvPr>
          <p:cNvSpPr>
            <a:spLocks noGrp="1" noChangeArrowheads="1"/>
          </p:cNvSpPr>
          <p:nvPr>
            <p:ph type="sldNum" sz="quarter" idx="12"/>
          </p:nvPr>
        </p:nvSpPr>
        <p:spPr>
          <a:ln/>
        </p:spPr>
        <p:txBody>
          <a:bodyPr/>
          <a:lstStyle>
            <a:lvl1pPr>
              <a:defRPr/>
            </a:lvl1pPr>
          </a:lstStyle>
          <a:p>
            <a:pPr>
              <a:defRPr/>
            </a:pPr>
            <a:fld id="{B92B813A-5098-4D0B-AD4F-8223A313EA2C}" type="slidenum">
              <a:rPr lang="de-DE"/>
              <a:pPr>
                <a:defRPr/>
              </a:pPr>
              <a:t>‹Nr.›</a:t>
            </a:fld>
            <a:endParaRPr lang="de-DE"/>
          </a:p>
        </p:txBody>
      </p:sp>
    </p:spTree>
    <p:extLst>
      <p:ext uri="{BB962C8B-B14F-4D97-AF65-F5344CB8AC3E}">
        <p14:creationId xmlns:p14="http://schemas.microsoft.com/office/powerpoint/2010/main" val="2629062934"/>
      </p:ext>
    </p:extLst>
  </p:cSld>
  <p:clrMapOvr>
    <a:masterClrMapping/>
  </p:clrMapOvr>
  <p:transition spd="med">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de-DE"/>
              <a:t>Mastertitelformat bearbeiten</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Rectangle 6">
            <a:extLst>
              <a:ext uri="{FF2B5EF4-FFF2-40B4-BE49-F238E27FC236}">
                <a16:creationId xmlns:a16="http://schemas.microsoft.com/office/drawing/2014/main" id="{4EC1F0B5-45D5-46D6-84C4-1C04FE792CE1}"/>
              </a:ext>
            </a:extLst>
          </p:cNvPr>
          <p:cNvSpPr>
            <a:spLocks noGrp="1" noChangeArrowheads="1"/>
          </p:cNvSpPr>
          <p:nvPr>
            <p:ph type="dt" sz="half" idx="10"/>
          </p:nvPr>
        </p:nvSpPr>
        <p:spPr>
          <a:ln/>
        </p:spPr>
        <p:txBody>
          <a:bodyPr/>
          <a:lstStyle>
            <a:lvl1pPr>
              <a:defRPr/>
            </a:lvl1pPr>
          </a:lstStyle>
          <a:p>
            <a:pPr>
              <a:defRPr/>
            </a:pPr>
            <a:fld id="{2F643335-F283-4CAE-AD77-E593E93545C6}" type="datetime1">
              <a:rPr lang="de-DE"/>
              <a:pPr>
                <a:defRPr/>
              </a:pPr>
              <a:t>29.03.2024</a:t>
            </a:fld>
            <a:endParaRPr lang="de-DE"/>
          </a:p>
        </p:txBody>
      </p:sp>
      <p:sp>
        <p:nvSpPr>
          <p:cNvPr id="6" name="Rectangle 7">
            <a:extLst>
              <a:ext uri="{FF2B5EF4-FFF2-40B4-BE49-F238E27FC236}">
                <a16:creationId xmlns:a16="http://schemas.microsoft.com/office/drawing/2014/main" id="{E81D7732-65EF-40C6-AA65-AFD687B8D19C}"/>
              </a:ext>
            </a:extLst>
          </p:cNvPr>
          <p:cNvSpPr>
            <a:spLocks noGrp="1" noChangeArrowheads="1"/>
          </p:cNvSpPr>
          <p:nvPr>
            <p:ph type="ftr" sz="quarter" idx="11"/>
          </p:nvPr>
        </p:nvSpPr>
        <p:spPr>
          <a:ln/>
        </p:spPr>
        <p:txBody>
          <a:bodyPr/>
          <a:lstStyle>
            <a:lvl1pPr>
              <a:defRPr/>
            </a:lvl1pPr>
          </a:lstStyle>
          <a:p>
            <a:pPr>
              <a:defRPr/>
            </a:pPr>
            <a:r>
              <a:rPr lang="de-DE"/>
              <a:t>1. Kurstag 30.10.2019 - 15.00</a:t>
            </a:r>
          </a:p>
        </p:txBody>
      </p:sp>
      <p:sp>
        <p:nvSpPr>
          <p:cNvPr id="7" name="Rectangle 8">
            <a:extLst>
              <a:ext uri="{FF2B5EF4-FFF2-40B4-BE49-F238E27FC236}">
                <a16:creationId xmlns:a16="http://schemas.microsoft.com/office/drawing/2014/main" id="{8D046406-0B84-4C75-B015-FFB0ACF82FE0}"/>
              </a:ext>
            </a:extLst>
          </p:cNvPr>
          <p:cNvSpPr>
            <a:spLocks noGrp="1" noChangeArrowheads="1"/>
          </p:cNvSpPr>
          <p:nvPr>
            <p:ph type="sldNum" sz="quarter" idx="12"/>
          </p:nvPr>
        </p:nvSpPr>
        <p:spPr>
          <a:ln/>
        </p:spPr>
        <p:txBody>
          <a:bodyPr/>
          <a:lstStyle>
            <a:lvl1pPr>
              <a:defRPr/>
            </a:lvl1pPr>
          </a:lstStyle>
          <a:p>
            <a:pPr>
              <a:defRPr/>
            </a:pPr>
            <a:fld id="{378AFFDD-28A5-4240-9239-7C1FC8D6885A}" type="slidenum">
              <a:rPr lang="de-DE"/>
              <a:pPr>
                <a:defRPr/>
              </a:pPr>
              <a:t>‹Nr.›</a:t>
            </a:fld>
            <a:endParaRPr lang="de-DE"/>
          </a:p>
        </p:txBody>
      </p:sp>
    </p:spTree>
    <p:extLst>
      <p:ext uri="{BB962C8B-B14F-4D97-AF65-F5344CB8AC3E}">
        <p14:creationId xmlns:p14="http://schemas.microsoft.com/office/powerpoint/2010/main" val="1358658525"/>
      </p:ext>
    </p:extLst>
  </p:cSld>
  <p:clrMapOvr>
    <a:masterClrMapping/>
  </p:clrMapOvr>
  <p:transition spd="med">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A699187-3D9F-4274-82BB-71BEEBA92A20}"/>
              </a:ext>
            </a:extLst>
          </p:cNvPr>
          <p:cNvSpPr>
            <a:spLocks noChangeArrowheads="1"/>
          </p:cNvSpPr>
          <p:nvPr/>
        </p:nvSpPr>
        <p:spPr bwMode="auto">
          <a:xfrm>
            <a:off x="0" y="0"/>
            <a:ext cx="9144000" cy="6572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spcAft>
                <a:spcPct val="75000"/>
              </a:spcAft>
              <a:defRPr/>
            </a:pPr>
            <a:endParaRPr lang="de-DE" altLang="de-DE" sz="2400">
              <a:solidFill>
                <a:schemeClr val="tx2"/>
              </a:solidFill>
            </a:endParaRPr>
          </a:p>
        </p:txBody>
      </p:sp>
      <p:sp>
        <p:nvSpPr>
          <p:cNvPr id="1027" name="Rectangle 3">
            <a:extLst>
              <a:ext uri="{FF2B5EF4-FFF2-40B4-BE49-F238E27FC236}">
                <a16:creationId xmlns:a16="http://schemas.microsoft.com/office/drawing/2014/main" id="{32D96C06-8F8A-4EBB-BD5E-DCE0C06C2820}"/>
              </a:ext>
            </a:extLst>
          </p:cNvPr>
          <p:cNvSpPr>
            <a:spLocks noChangeArrowheads="1"/>
          </p:cNvSpPr>
          <p:nvPr/>
        </p:nvSpPr>
        <p:spPr bwMode="auto">
          <a:xfrm>
            <a:off x="0" y="6200775"/>
            <a:ext cx="9144000" cy="6572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spcAft>
                <a:spcPct val="75000"/>
              </a:spcAft>
              <a:defRPr/>
            </a:pPr>
            <a:endParaRPr lang="de-DE" altLang="de-DE" sz="2400">
              <a:solidFill>
                <a:schemeClr val="tx2"/>
              </a:solidFill>
            </a:endParaRPr>
          </a:p>
        </p:txBody>
      </p:sp>
      <p:sp>
        <p:nvSpPr>
          <p:cNvPr id="1028" name="Rectangle 4">
            <a:extLst>
              <a:ext uri="{FF2B5EF4-FFF2-40B4-BE49-F238E27FC236}">
                <a16:creationId xmlns:a16="http://schemas.microsoft.com/office/drawing/2014/main" id="{A81714CA-B9BB-4B3C-8A66-50C37700B793}"/>
              </a:ext>
            </a:extLst>
          </p:cNvPr>
          <p:cNvSpPr>
            <a:spLocks noGrp="1" noChangeArrowheads="1"/>
          </p:cNvSpPr>
          <p:nvPr>
            <p:ph type="body" idx="1"/>
          </p:nvPr>
        </p:nvSpPr>
        <p:spPr bwMode="auto">
          <a:xfrm>
            <a:off x="350838" y="914400"/>
            <a:ext cx="8431212"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29" name="Rectangle 5">
            <a:extLst>
              <a:ext uri="{FF2B5EF4-FFF2-40B4-BE49-F238E27FC236}">
                <a16:creationId xmlns:a16="http://schemas.microsoft.com/office/drawing/2014/main" id="{9825FC03-9087-45C3-A19F-0814CDE3BC01}"/>
              </a:ext>
            </a:extLst>
          </p:cNvPr>
          <p:cNvSpPr>
            <a:spLocks noGrp="1" noChangeArrowheads="1"/>
          </p:cNvSpPr>
          <p:nvPr>
            <p:ph type="title"/>
          </p:nvPr>
        </p:nvSpPr>
        <p:spPr bwMode="auto">
          <a:xfrm>
            <a:off x="214313" y="73025"/>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3078" name="Rectangle 6">
            <a:extLst>
              <a:ext uri="{FF2B5EF4-FFF2-40B4-BE49-F238E27FC236}">
                <a16:creationId xmlns:a16="http://schemas.microsoft.com/office/drawing/2014/main" id="{A229C9D3-1C09-4B75-BE4C-83820EE7F67C}"/>
              </a:ext>
            </a:extLst>
          </p:cNvPr>
          <p:cNvSpPr>
            <a:spLocks noGrp="1" noChangeArrowheads="1"/>
          </p:cNvSpPr>
          <p:nvPr>
            <p:ph type="dt" sz="half" idx="2"/>
          </p:nvPr>
        </p:nvSpPr>
        <p:spPr bwMode="auto">
          <a:xfrm>
            <a:off x="457200" y="6200775"/>
            <a:ext cx="2133600" cy="4762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sz="1600">
                <a:solidFill>
                  <a:srgbClr val="005AB4"/>
                </a:solidFill>
                <a:latin typeface="Arial" pitchFamily="34" charset="0"/>
              </a:defRPr>
            </a:lvl1pPr>
          </a:lstStyle>
          <a:p>
            <a:pPr>
              <a:defRPr/>
            </a:pPr>
            <a:fld id="{7D1B3E90-65CD-4EF8-B9F6-62E1B2068E87}" type="datetime1">
              <a:rPr lang="de-DE"/>
              <a:pPr>
                <a:defRPr/>
              </a:pPr>
              <a:t>29.03.2024</a:t>
            </a:fld>
            <a:endParaRPr lang="de-DE"/>
          </a:p>
        </p:txBody>
      </p:sp>
      <p:sp>
        <p:nvSpPr>
          <p:cNvPr id="3079" name="Rectangle 7">
            <a:extLst>
              <a:ext uri="{FF2B5EF4-FFF2-40B4-BE49-F238E27FC236}">
                <a16:creationId xmlns:a16="http://schemas.microsoft.com/office/drawing/2014/main" id="{F1C7CE65-87E7-4ED2-8570-9F23C3BBB033}"/>
              </a:ext>
            </a:extLst>
          </p:cNvPr>
          <p:cNvSpPr>
            <a:spLocks noGrp="1" noChangeArrowheads="1"/>
          </p:cNvSpPr>
          <p:nvPr>
            <p:ph type="ftr" sz="quarter" idx="3"/>
          </p:nvPr>
        </p:nvSpPr>
        <p:spPr bwMode="auto">
          <a:xfrm>
            <a:off x="2717800" y="6200775"/>
            <a:ext cx="3708400" cy="4762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ctr" eaLnBrk="1" hangingPunct="1">
              <a:defRPr sz="1600">
                <a:solidFill>
                  <a:srgbClr val="005AB4"/>
                </a:solidFill>
                <a:latin typeface="Arial" pitchFamily="34" charset="0"/>
              </a:defRPr>
            </a:lvl1pPr>
          </a:lstStyle>
          <a:p>
            <a:pPr>
              <a:defRPr/>
            </a:pPr>
            <a:r>
              <a:rPr lang="de-DE"/>
              <a:t>1. Kurstag 30.10.2019 - 15.00</a:t>
            </a:r>
          </a:p>
        </p:txBody>
      </p:sp>
      <p:sp>
        <p:nvSpPr>
          <p:cNvPr id="3080" name="Rectangle 8">
            <a:extLst>
              <a:ext uri="{FF2B5EF4-FFF2-40B4-BE49-F238E27FC236}">
                <a16:creationId xmlns:a16="http://schemas.microsoft.com/office/drawing/2014/main" id="{74BE3395-A9DA-468B-8255-D8043289B7A8}"/>
              </a:ext>
            </a:extLst>
          </p:cNvPr>
          <p:cNvSpPr>
            <a:spLocks noGrp="1" noChangeArrowheads="1"/>
          </p:cNvSpPr>
          <p:nvPr>
            <p:ph type="sldNum" sz="quarter" idx="4"/>
          </p:nvPr>
        </p:nvSpPr>
        <p:spPr bwMode="auto">
          <a:xfrm>
            <a:off x="6553200" y="6200775"/>
            <a:ext cx="2133600" cy="4762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r" eaLnBrk="1" hangingPunct="1">
              <a:defRPr sz="1600">
                <a:solidFill>
                  <a:srgbClr val="005AB4"/>
                </a:solidFill>
                <a:latin typeface="Arial" pitchFamily="34" charset="0"/>
              </a:defRPr>
            </a:lvl1pPr>
          </a:lstStyle>
          <a:p>
            <a:pPr>
              <a:defRPr/>
            </a:pPr>
            <a:fld id="{8919BBBC-6D4B-4F9D-8937-8D7804100F55}" type="slidenum">
              <a:rPr lang="de-DE"/>
              <a:pPr>
                <a:defRPr/>
              </a:pPr>
              <a:t>‹Nr.›</a:t>
            </a:fld>
            <a:endParaRPr lang="de-DE"/>
          </a:p>
        </p:txBody>
      </p:sp>
    </p:spTree>
  </p:cSld>
  <p:clrMap bg1="dk2" tx1="lt1" bg2="dk1" tx2="lt2" accent1="accent1" accent2="accent2" accent3="accent3" accent4="accent4" accent5="accent5" accent6="accent6" hlink="hlink" folHlink="folHlink"/>
  <p:sldLayoutIdLst>
    <p:sldLayoutId id="2147483718"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Lst>
  <p:transition spd="med">
    <p:wipe dir="d"/>
  </p:transition>
  <p:hf hdr="0"/>
  <p:txStyles>
    <p:titleStyle>
      <a:lvl1pPr algn="l" rtl="0" eaLnBrk="0" fontAlgn="base" hangingPunct="0">
        <a:spcBef>
          <a:spcPct val="0"/>
        </a:spcBef>
        <a:spcAft>
          <a:spcPct val="0"/>
        </a:spcAft>
        <a:defRPr sz="3200">
          <a:solidFill>
            <a:srgbClr val="005AB4"/>
          </a:solidFill>
          <a:latin typeface="+mj-lt"/>
          <a:ea typeface="+mj-ea"/>
          <a:cs typeface="+mj-cs"/>
        </a:defRPr>
      </a:lvl1pPr>
      <a:lvl2pPr algn="l" rtl="0" eaLnBrk="0" fontAlgn="base" hangingPunct="0">
        <a:spcBef>
          <a:spcPct val="0"/>
        </a:spcBef>
        <a:spcAft>
          <a:spcPct val="0"/>
        </a:spcAft>
        <a:defRPr sz="3200">
          <a:solidFill>
            <a:srgbClr val="005AB4"/>
          </a:solidFill>
          <a:latin typeface="Arial" pitchFamily="34" charset="0"/>
        </a:defRPr>
      </a:lvl2pPr>
      <a:lvl3pPr algn="l" rtl="0" eaLnBrk="0" fontAlgn="base" hangingPunct="0">
        <a:spcBef>
          <a:spcPct val="0"/>
        </a:spcBef>
        <a:spcAft>
          <a:spcPct val="0"/>
        </a:spcAft>
        <a:defRPr sz="3200">
          <a:solidFill>
            <a:srgbClr val="005AB4"/>
          </a:solidFill>
          <a:latin typeface="Arial" pitchFamily="34" charset="0"/>
        </a:defRPr>
      </a:lvl3pPr>
      <a:lvl4pPr algn="l" rtl="0" eaLnBrk="0" fontAlgn="base" hangingPunct="0">
        <a:spcBef>
          <a:spcPct val="0"/>
        </a:spcBef>
        <a:spcAft>
          <a:spcPct val="0"/>
        </a:spcAft>
        <a:defRPr sz="3200">
          <a:solidFill>
            <a:srgbClr val="005AB4"/>
          </a:solidFill>
          <a:latin typeface="Arial" pitchFamily="34" charset="0"/>
        </a:defRPr>
      </a:lvl4pPr>
      <a:lvl5pPr algn="l" rtl="0" eaLnBrk="0" fontAlgn="base" hangingPunct="0">
        <a:spcBef>
          <a:spcPct val="0"/>
        </a:spcBef>
        <a:spcAft>
          <a:spcPct val="0"/>
        </a:spcAft>
        <a:defRPr sz="3200">
          <a:solidFill>
            <a:srgbClr val="005AB4"/>
          </a:solidFill>
          <a:latin typeface="Arial" pitchFamily="34" charset="0"/>
        </a:defRPr>
      </a:lvl5pPr>
      <a:lvl6pPr marL="457200" algn="l" rtl="0" eaLnBrk="1" fontAlgn="base" hangingPunct="1">
        <a:spcBef>
          <a:spcPct val="0"/>
        </a:spcBef>
        <a:spcAft>
          <a:spcPct val="0"/>
        </a:spcAft>
        <a:defRPr sz="3200">
          <a:solidFill>
            <a:srgbClr val="005AB4"/>
          </a:solidFill>
          <a:latin typeface="Arial" pitchFamily="34" charset="0"/>
        </a:defRPr>
      </a:lvl6pPr>
      <a:lvl7pPr marL="914400" algn="l" rtl="0" eaLnBrk="1" fontAlgn="base" hangingPunct="1">
        <a:spcBef>
          <a:spcPct val="0"/>
        </a:spcBef>
        <a:spcAft>
          <a:spcPct val="0"/>
        </a:spcAft>
        <a:defRPr sz="3200">
          <a:solidFill>
            <a:srgbClr val="005AB4"/>
          </a:solidFill>
          <a:latin typeface="Arial" pitchFamily="34" charset="0"/>
        </a:defRPr>
      </a:lvl7pPr>
      <a:lvl8pPr marL="1371600" algn="l" rtl="0" eaLnBrk="1" fontAlgn="base" hangingPunct="1">
        <a:spcBef>
          <a:spcPct val="0"/>
        </a:spcBef>
        <a:spcAft>
          <a:spcPct val="0"/>
        </a:spcAft>
        <a:defRPr sz="3200">
          <a:solidFill>
            <a:srgbClr val="005AB4"/>
          </a:solidFill>
          <a:latin typeface="Arial" pitchFamily="34" charset="0"/>
        </a:defRPr>
      </a:lvl8pPr>
      <a:lvl9pPr marL="1828800" algn="l" rtl="0" eaLnBrk="1" fontAlgn="base" hangingPunct="1">
        <a:spcBef>
          <a:spcPct val="0"/>
        </a:spcBef>
        <a:spcAft>
          <a:spcPct val="0"/>
        </a:spcAft>
        <a:defRPr sz="3200">
          <a:solidFill>
            <a:srgbClr val="005AB4"/>
          </a:solidFill>
          <a:latin typeface="Arial" pitchFamily="34" charset="0"/>
        </a:defRPr>
      </a:lvl9pPr>
    </p:titleStyle>
    <p:body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defRPr sz="2000">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400">
          <a:solidFill>
            <a:schemeClr val="tx1"/>
          </a:solidFill>
          <a:latin typeface="+mn-lt"/>
        </a:defRPr>
      </a:lvl5pPr>
      <a:lvl6pPr marL="2514600" indent="-228600" algn="l" rtl="0" eaLnBrk="1" fontAlgn="base" hangingPunct="1">
        <a:spcBef>
          <a:spcPct val="20000"/>
        </a:spcBef>
        <a:spcAft>
          <a:spcPct val="0"/>
        </a:spcAft>
        <a:defRPr sz="1400">
          <a:solidFill>
            <a:schemeClr val="tx1"/>
          </a:solidFill>
          <a:latin typeface="+mn-lt"/>
        </a:defRPr>
      </a:lvl6pPr>
      <a:lvl7pPr marL="2971800" indent="-228600" algn="l" rtl="0" eaLnBrk="1" fontAlgn="base" hangingPunct="1">
        <a:spcBef>
          <a:spcPct val="20000"/>
        </a:spcBef>
        <a:spcAft>
          <a:spcPct val="0"/>
        </a:spcAft>
        <a:defRPr sz="1400">
          <a:solidFill>
            <a:schemeClr val="tx1"/>
          </a:solidFill>
          <a:latin typeface="+mn-lt"/>
        </a:defRPr>
      </a:lvl7pPr>
      <a:lvl8pPr marL="3429000" indent="-228600" algn="l" rtl="0" eaLnBrk="1" fontAlgn="base" hangingPunct="1">
        <a:spcBef>
          <a:spcPct val="20000"/>
        </a:spcBef>
        <a:spcAft>
          <a:spcPct val="0"/>
        </a:spcAft>
        <a:defRPr sz="1400">
          <a:solidFill>
            <a:schemeClr val="tx1"/>
          </a:solidFill>
          <a:latin typeface="+mn-lt"/>
        </a:defRPr>
      </a:lvl8pPr>
      <a:lvl9pPr marL="3886200" indent="-228600" algn="l" rtl="0" eaLnBrk="1" fontAlgn="base" hangingPunct="1">
        <a:spcBef>
          <a:spcPct val="20000"/>
        </a:spcBef>
        <a:spcAft>
          <a:spcPct val="0"/>
        </a:spcAft>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 Id="rId5" Type="http://schemas.openxmlformats.org/officeDocument/2006/relationships/image" Target="../media/image10.jpe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e.wikipedia.org/wiki/Internationales_Olympisches_Komite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de.wikipedia.org/wiki/Trumpf_(Kartenspiel)"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028525BC-E362-4361-ADA6-D37DEED6D2E4}"/>
              </a:ext>
            </a:extLst>
          </p:cNvPr>
          <p:cNvSpPr>
            <a:spLocks noGrp="1" noChangeArrowheads="1"/>
          </p:cNvSpPr>
          <p:nvPr>
            <p:ph type="ctrTitle"/>
          </p:nvPr>
        </p:nvSpPr>
        <p:spPr>
          <a:xfrm>
            <a:off x="1112044" y="2256903"/>
            <a:ext cx="6919912" cy="2034110"/>
          </a:xfrm>
        </p:spPr>
        <p:txBody>
          <a:bodyPr/>
          <a:lstStyle/>
          <a:p>
            <a:pPr eaLnBrk="1" hangingPunct="1"/>
            <a:r>
              <a:rPr lang="de-DE" altLang="de-DE" dirty="0"/>
              <a:t>Schnupperkurs für „Neueinsteiger“</a:t>
            </a:r>
            <a:br>
              <a:rPr lang="de-DE" altLang="de-DE" dirty="0"/>
            </a:br>
            <a:r>
              <a:rPr lang="de-DE" altLang="de-DE" sz="2800" dirty="0">
                <a:solidFill>
                  <a:srgbClr val="FFFF00"/>
                </a:solidFill>
              </a:rPr>
              <a:t>ca. 60 min</a:t>
            </a:r>
            <a:endParaRPr lang="de-DE" altLang="de-DE" sz="2800" dirty="0">
              <a:solidFill>
                <a:srgbClr val="FFFF00"/>
              </a:solidFill>
              <a:cs typeface="Tahoma" panose="020B0604030504040204" pitchFamily="34" charset="0"/>
            </a:endParaRPr>
          </a:p>
        </p:txBody>
      </p:sp>
      <p:sp>
        <p:nvSpPr>
          <p:cNvPr id="8195" name="Rectangle 3">
            <a:extLst>
              <a:ext uri="{FF2B5EF4-FFF2-40B4-BE49-F238E27FC236}">
                <a16:creationId xmlns:a16="http://schemas.microsoft.com/office/drawing/2014/main" id="{EB069E87-9008-456E-9096-572311A190A9}"/>
              </a:ext>
            </a:extLst>
          </p:cNvPr>
          <p:cNvSpPr>
            <a:spLocks noGrp="1" noChangeArrowheads="1"/>
          </p:cNvSpPr>
          <p:nvPr>
            <p:ph type="subTitle" idx="1"/>
          </p:nvPr>
        </p:nvSpPr>
        <p:spPr>
          <a:xfrm>
            <a:off x="1296988" y="4584525"/>
            <a:ext cx="6569075" cy="1315233"/>
          </a:xfrm>
        </p:spPr>
        <p:txBody>
          <a:bodyPr/>
          <a:lstStyle/>
          <a:p>
            <a:pPr eaLnBrk="1" hangingPunct="1"/>
            <a:r>
              <a:rPr lang="de-DE" altLang="de-DE" b="1" dirty="0"/>
              <a:t>Vorstellung des Bridgespieles (Grundlagen)</a:t>
            </a:r>
          </a:p>
        </p:txBody>
      </p:sp>
      <p:grpSp>
        <p:nvGrpSpPr>
          <p:cNvPr id="4100" name="Gruppieren 1">
            <a:extLst>
              <a:ext uri="{FF2B5EF4-FFF2-40B4-BE49-F238E27FC236}">
                <a16:creationId xmlns:a16="http://schemas.microsoft.com/office/drawing/2014/main" id="{470EEBA9-E032-4E0E-9BA3-1659ED63A408}"/>
              </a:ext>
            </a:extLst>
          </p:cNvPr>
          <p:cNvGrpSpPr>
            <a:grpSpLocks/>
          </p:cNvGrpSpPr>
          <p:nvPr/>
        </p:nvGrpSpPr>
        <p:grpSpPr bwMode="auto">
          <a:xfrm>
            <a:off x="626854" y="341447"/>
            <a:ext cx="8078089" cy="1555158"/>
            <a:chOff x="684171" y="548684"/>
            <a:chExt cx="8078106" cy="1553590"/>
          </a:xfrm>
        </p:grpSpPr>
        <p:sp>
          <p:nvSpPr>
            <p:cNvPr id="4101" name="Text Box 4">
              <a:extLst>
                <a:ext uri="{FF2B5EF4-FFF2-40B4-BE49-F238E27FC236}">
                  <a16:creationId xmlns:a16="http://schemas.microsoft.com/office/drawing/2014/main" id="{472A9927-1477-4E96-AD17-8B729DE17920}"/>
                </a:ext>
              </a:extLst>
            </p:cNvPr>
            <p:cNvSpPr txBox="1">
              <a:spLocks noChangeArrowheads="1"/>
            </p:cNvSpPr>
            <p:nvPr/>
          </p:nvSpPr>
          <p:spPr bwMode="gray">
            <a:xfrm>
              <a:off x="1202152" y="1225996"/>
              <a:ext cx="7256996" cy="876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algn="ctr" eaLnBrk="1" hangingPunct="1">
                <a:spcBef>
                  <a:spcPct val="50000"/>
                </a:spcBef>
              </a:pPr>
              <a:r>
                <a:rPr lang="de-DE" altLang="de-DE" sz="2400" b="1" dirty="0">
                  <a:solidFill>
                    <a:srgbClr val="FFFF00"/>
                  </a:solidFill>
                </a:rPr>
                <a:t>Bridge-Club Bad Neuenahr-Ahrweiler 1979 e.V.</a:t>
              </a:r>
            </a:p>
            <a:p>
              <a:pPr algn="ctr" eaLnBrk="1" hangingPunct="1">
                <a:spcBef>
                  <a:spcPct val="50000"/>
                </a:spcBef>
              </a:pPr>
              <a:r>
                <a:rPr lang="de-DE" altLang="de-DE" sz="1800" dirty="0">
                  <a:solidFill>
                    <a:srgbClr val="FFFF00"/>
                  </a:solidFill>
                </a:rPr>
                <a:t>* Sportwart *</a:t>
              </a:r>
            </a:p>
          </p:txBody>
        </p:sp>
        <p:pic>
          <p:nvPicPr>
            <p:cNvPr id="4102" name="Grafik 2">
              <a:extLst>
                <a:ext uri="{FF2B5EF4-FFF2-40B4-BE49-F238E27FC236}">
                  <a16:creationId xmlns:a16="http://schemas.microsoft.com/office/drawing/2014/main" id="{7A0556D5-30DD-4055-9D28-E89561527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171" y="548685"/>
              <a:ext cx="856640" cy="677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Grafik 5">
              <a:extLst>
                <a:ext uri="{FF2B5EF4-FFF2-40B4-BE49-F238E27FC236}">
                  <a16:creationId xmlns:a16="http://schemas.microsoft.com/office/drawing/2014/main" id="{E9EE41A8-9534-4B3C-9DD9-FCB17374B5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5637" y="548684"/>
              <a:ext cx="856640" cy="677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grpId="0" nodeType="clickEffect">
                                  <p:stCondLst>
                                    <p:cond delay="0"/>
                                  </p:stCondLst>
                                  <p:childTnLst>
                                    <p:animScale>
                                      <p:cBhvr>
                                        <p:cTn id="6" dur="2000" fill="hold"/>
                                        <p:tgtEl>
                                          <p:spTgt spid="8194"/>
                                        </p:tgtEl>
                                      </p:cBhvr>
                                      <p:by x="150000" y="15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6" presetClass="emph" presetSubtype="0" fill="hold" grpId="0" nodeType="clickEffect">
                                  <p:stCondLst>
                                    <p:cond delay="0"/>
                                  </p:stCondLst>
                                  <p:childTnLst>
                                    <p:animScale>
                                      <p:cBhvr>
                                        <p:cTn id="10" dur="2000" fill="hold"/>
                                        <p:tgtEl>
                                          <p:spTgt spid="8195">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83D951ED-634E-46C1-9EFB-7C411BF5B2E6}"/>
              </a:ext>
            </a:extLst>
          </p:cNvPr>
          <p:cNvSpPr>
            <a:spLocks noGrp="1" noChangeArrowheads="1"/>
          </p:cNvSpPr>
          <p:nvPr>
            <p:ph type="title"/>
          </p:nvPr>
        </p:nvSpPr>
        <p:spPr/>
        <p:txBody>
          <a:bodyPr/>
          <a:lstStyle/>
          <a:p>
            <a:pPr eaLnBrk="1" hangingPunct="1"/>
            <a:r>
              <a:rPr lang="de-DE" altLang="de-DE"/>
              <a:t>Ablauf des Spieles</a:t>
            </a:r>
          </a:p>
        </p:txBody>
      </p:sp>
      <p:sp>
        <p:nvSpPr>
          <p:cNvPr id="52227" name="Rectangle 3">
            <a:extLst>
              <a:ext uri="{FF2B5EF4-FFF2-40B4-BE49-F238E27FC236}">
                <a16:creationId xmlns:a16="http://schemas.microsoft.com/office/drawing/2014/main" id="{0B579DFA-885E-429D-912E-53018B38D502}"/>
              </a:ext>
            </a:extLst>
          </p:cNvPr>
          <p:cNvSpPr>
            <a:spLocks noGrp="1" noChangeArrowheads="1"/>
          </p:cNvSpPr>
          <p:nvPr>
            <p:ph type="body" sz="half" idx="2"/>
          </p:nvPr>
        </p:nvSpPr>
        <p:spPr>
          <a:xfrm>
            <a:off x="249238" y="884238"/>
            <a:ext cx="8645525" cy="922337"/>
          </a:xfrm>
        </p:spPr>
        <p:txBody>
          <a:bodyPr>
            <a:normAutofit lnSpcReduction="10000"/>
          </a:bodyPr>
          <a:lstStyle/>
          <a:p>
            <a:pPr marL="0" indent="0" eaLnBrk="1" hangingPunct="1">
              <a:lnSpc>
                <a:spcPct val="80000"/>
              </a:lnSpc>
              <a:spcAft>
                <a:spcPct val="75000"/>
              </a:spcAft>
              <a:buFontTx/>
              <a:buChar char="•"/>
              <a:defRPr/>
            </a:pPr>
            <a:r>
              <a:rPr lang="de-DE" altLang="de-DE" sz="2400" b="1" dirty="0"/>
              <a:t>Das </a:t>
            </a:r>
            <a:r>
              <a:rPr lang="de-DE" altLang="de-DE" sz="2400" b="1" dirty="0">
                <a:solidFill>
                  <a:srgbClr val="FFFF00"/>
                </a:solidFill>
              </a:rPr>
              <a:t>Reizen</a:t>
            </a:r>
            <a:r>
              <a:rPr lang="de-DE" altLang="de-DE" sz="2400" b="1" dirty="0"/>
              <a:t> lassen wir im  Moment noch </a:t>
            </a:r>
            <a:br>
              <a:rPr lang="de-DE" altLang="de-DE" sz="2400" b="1" dirty="0"/>
            </a:br>
            <a:r>
              <a:rPr lang="de-DE" altLang="de-DE" sz="2400" b="1" dirty="0"/>
              <a:t>                      außen vor!</a:t>
            </a:r>
          </a:p>
          <a:p>
            <a:pPr marL="0" indent="0" eaLnBrk="1" hangingPunct="1">
              <a:lnSpc>
                <a:spcPct val="80000"/>
              </a:lnSpc>
              <a:spcAft>
                <a:spcPct val="75000"/>
              </a:spcAft>
              <a:buFontTx/>
              <a:buChar char="•"/>
              <a:defRPr/>
            </a:pPr>
            <a:endParaRPr lang="de-DE" altLang="de-DE" sz="500" b="1" dirty="0"/>
          </a:p>
        </p:txBody>
      </p:sp>
      <p:sp>
        <p:nvSpPr>
          <p:cNvPr id="21508" name="Footer Placeholder 4">
            <a:extLst>
              <a:ext uri="{FF2B5EF4-FFF2-40B4-BE49-F238E27FC236}">
                <a16:creationId xmlns:a16="http://schemas.microsoft.com/office/drawing/2014/main" id="{9C66385F-63A9-4332-8B01-33DEE8D5D6D6}"/>
              </a:ext>
            </a:extLst>
          </p:cNvPr>
          <p:cNvSpPr>
            <a:spLocks noGrp="1"/>
          </p:cNvSpPr>
          <p:nvPr>
            <p:ph type="ftr" sz="quarter" idx="11"/>
          </p:nvPr>
        </p:nvSpPr>
        <p:spPr>
          <a:xfrm>
            <a:off x="2717800" y="6297613"/>
            <a:ext cx="37084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a:spcBef>
                <a:spcPct val="0"/>
              </a:spcBef>
            </a:pPr>
            <a:r>
              <a:rPr lang="de-DE" altLang="de-DE" sz="1600">
                <a:solidFill>
                  <a:srgbClr val="005AB4"/>
                </a:solidFill>
              </a:rPr>
              <a:t>1. Kurstag 30.10.2019 - 15.00</a:t>
            </a:r>
          </a:p>
        </p:txBody>
      </p:sp>
      <p:sp>
        <p:nvSpPr>
          <p:cNvPr id="21509" name="Datumsplatzhalter 1">
            <a:extLst>
              <a:ext uri="{FF2B5EF4-FFF2-40B4-BE49-F238E27FC236}">
                <a16:creationId xmlns:a16="http://schemas.microsoft.com/office/drawing/2014/main" id="{80A5417B-41C8-4123-A6BB-60D21434BB2D}"/>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a:spcBef>
                <a:spcPct val="0"/>
              </a:spcBef>
            </a:pPr>
            <a:fld id="{83808103-FE63-4E2F-8F0F-B6EEAC9BBDBA}" type="datetime1">
              <a:rPr lang="de-DE" altLang="de-DE" sz="1600" smtClean="0">
                <a:solidFill>
                  <a:srgbClr val="005AB4"/>
                </a:solidFill>
              </a:rPr>
              <a:pPr>
                <a:spcBef>
                  <a:spcPct val="0"/>
                </a:spcBef>
              </a:pPr>
              <a:t>29.03.2024</a:t>
            </a:fld>
            <a:endParaRPr lang="de-DE" altLang="de-DE" sz="1600">
              <a:solidFill>
                <a:srgbClr val="005AB4"/>
              </a:solidFill>
            </a:endParaRPr>
          </a:p>
        </p:txBody>
      </p:sp>
      <p:sp>
        <p:nvSpPr>
          <p:cNvPr id="21510" name="Foliennummernplatzhalter 2">
            <a:extLst>
              <a:ext uri="{FF2B5EF4-FFF2-40B4-BE49-F238E27FC236}">
                <a16:creationId xmlns:a16="http://schemas.microsoft.com/office/drawing/2014/main" id="{6850E4EA-3FFA-489E-841F-7807832323A2}"/>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a:spcBef>
                <a:spcPct val="0"/>
              </a:spcBef>
            </a:pPr>
            <a:fld id="{FA7BEDB1-B7FD-4296-AB32-459466EE2936}" type="slidenum">
              <a:rPr lang="de-DE" altLang="de-DE" sz="1600" smtClean="0">
                <a:solidFill>
                  <a:srgbClr val="005AB4"/>
                </a:solidFill>
              </a:rPr>
              <a:pPr>
                <a:spcBef>
                  <a:spcPct val="0"/>
                </a:spcBef>
              </a:pPr>
              <a:t>10</a:t>
            </a:fld>
            <a:endParaRPr lang="de-DE" altLang="de-DE" sz="1600">
              <a:solidFill>
                <a:srgbClr val="005AB4"/>
              </a:solidFill>
            </a:endParaRPr>
          </a:p>
        </p:txBody>
      </p:sp>
      <p:pic>
        <p:nvPicPr>
          <p:cNvPr id="21511" name="Grafik 4">
            <a:extLst>
              <a:ext uri="{FF2B5EF4-FFF2-40B4-BE49-F238E27FC236}">
                <a16:creationId xmlns:a16="http://schemas.microsoft.com/office/drawing/2014/main" id="{093E108D-6E29-4D16-A6EA-57FD0C3DFE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5663" y="817563"/>
            <a:ext cx="1557337"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feld 3">
            <a:extLst>
              <a:ext uri="{FF2B5EF4-FFF2-40B4-BE49-F238E27FC236}">
                <a16:creationId xmlns:a16="http://schemas.microsoft.com/office/drawing/2014/main" id="{9DB53652-834B-436F-871B-C5DFCA6265F7}"/>
              </a:ext>
            </a:extLst>
          </p:cNvPr>
          <p:cNvSpPr txBox="1"/>
          <p:nvPr/>
        </p:nvSpPr>
        <p:spPr>
          <a:xfrm>
            <a:off x="249238" y="1978025"/>
            <a:ext cx="8875712" cy="1939925"/>
          </a:xfrm>
          <a:prstGeom prst="rect">
            <a:avLst/>
          </a:prstGeom>
          <a:noFill/>
        </p:spPr>
        <p:txBody>
          <a:bodyPr wrap="none">
            <a:spAutoFit/>
          </a:bodyPr>
          <a:lstStyle/>
          <a:p>
            <a:pPr marL="285750" indent="-285750" eaLnBrk="1" hangingPunct="1">
              <a:buFont typeface="Arial" panose="020B0604020202020204" pitchFamily="34" charset="0"/>
              <a:buChar char="•"/>
              <a:defRPr/>
            </a:pPr>
            <a:r>
              <a:rPr lang="de-DE" sz="2400" dirty="0">
                <a:latin typeface="Arial" charset="0"/>
              </a:rPr>
              <a:t>Ein </a:t>
            </a:r>
            <a:r>
              <a:rPr lang="de-DE" sz="2400" dirty="0">
                <a:solidFill>
                  <a:srgbClr val="FF9900"/>
                </a:solidFill>
                <a:latin typeface="Arial" charset="0"/>
              </a:rPr>
              <a:t>Spieler</a:t>
            </a:r>
            <a:r>
              <a:rPr lang="de-DE" sz="2400" dirty="0">
                <a:latin typeface="Arial" charset="0"/>
              </a:rPr>
              <a:t> spielt die 1. Karte als beliebige Karte aus. Im </a:t>
            </a:r>
          </a:p>
          <a:p>
            <a:pPr eaLnBrk="1" hangingPunct="1">
              <a:defRPr/>
            </a:pPr>
            <a:r>
              <a:rPr lang="de-DE" sz="2400" dirty="0">
                <a:latin typeface="Arial" charset="0"/>
              </a:rPr>
              <a:t>    Uhrzeigersinn wird zugegeben. Man muss bedienen! </a:t>
            </a:r>
          </a:p>
          <a:p>
            <a:pPr eaLnBrk="1" hangingPunct="1">
              <a:defRPr/>
            </a:pPr>
            <a:r>
              <a:rPr lang="de-DE" sz="2400" dirty="0">
                <a:latin typeface="Arial" charset="0"/>
              </a:rPr>
              <a:t>    Kann man nicht, dann darf man eine beliebige andere Karte</a:t>
            </a:r>
          </a:p>
          <a:p>
            <a:pPr eaLnBrk="1" hangingPunct="1">
              <a:defRPr/>
            </a:pPr>
            <a:r>
              <a:rPr lang="de-DE" sz="2400" dirty="0">
                <a:latin typeface="Arial" charset="0"/>
              </a:rPr>
              <a:t>    ablegen. Der Spieler, der die </a:t>
            </a:r>
            <a:r>
              <a:rPr lang="de-DE" sz="2400" dirty="0">
                <a:solidFill>
                  <a:srgbClr val="FFFF00"/>
                </a:solidFill>
                <a:latin typeface="Arial" charset="0"/>
              </a:rPr>
              <a:t>höchste</a:t>
            </a:r>
            <a:r>
              <a:rPr lang="de-DE" sz="2400" dirty="0">
                <a:latin typeface="Arial" charset="0"/>
              </a:rPr>
              <a:t> Karte gelegt hat, </a:t>
            </a:r>
          </a:p>
          <a:p>
            <a:pPr eaLnBrk="1" hangingPunct="1">
              <a:defRPr/>
            </a:pPr>
            <a:r>
              <a:rPr lang="de-DE" sz="2400" dirty="0">
                <a:latin typeface="Arial" charset="0"/>
              </a:rPr>
              <a:t>    gewinnt den Stich. Dieser spielt zum nächsten Stich aus usw.</a:t>
            </a:r>
            <a:endParaRPr lang="de-DE" dirty="0">
              <a:latin typeface="Arial" charset="0"/>
            </a:endParaRPr>
          </a:p>
        </p:txBody>
      </p:sp>
      <p:sp>
        <p:nvSpPr>
          <p:cNvPr id="6" name="Textfeld 5">
            <a:extLst>
              <a:ext uri="{FF2B5EF4-FFF2-40B4-BE49-F238E27FC236}">
                <a16:creationId xmlns:a16="http://schemas.microsoft.com/office/drawing/2014/main" id="{A63AB418-25BD-4F09-83FF-2CB1B9E999D6}"/>
              </a:ext>
            </a:extLst>
          </p:cNvPr>
          <p:cNvSpPr txBox="1"/>
          <p:nvPr/>
        </p:nvSpPr>
        <p:spPr>
          <a:xfrm>
            <a:off x="301625" y="3956050"/>
            <a:ext cx="8821738" cy="1200150"/>
          </a:xfrm>
          <a:prstGeom prst="rect">
            <a:avLst/>
          </a:prstGeom>
          <a:noFill/>
        </p:spPr>
        <p:txBody>
          <a:bodyPr wrap="none">
            <a:spAutoFit/>
          </a:bodyPr>
          <a:lstStyle/>
          <a:p>
            <a:pPr marL="285750" indent="-285750" eaLnBrk="1" hangingPunct="1">
              <a:buFont typeface="Arial" panose="020B0604020202020204" pitchFamily="34" charset="0"/>
              <a:buChar char="•"/>
              <a:defRPr/>
            </a:pPr>
            <a:r>
              <a:rPr lang="de-DE" sz="2400" dirty="0">
                <a:latin typeface="Arial" charset="0"/>
              </a:rPr>
              <a:t>Am Ende zählt jede Partei ihre Stiche (z.B.: 8:5=13); es wird</a:t>
            </a:r>
          </a:p>
          <a:p>
            <a:pPr eaLnBrk="1" hangingPunct="1">
              <a:defRPr/>
            </a:pPr>
            <a:r>
              <a:rPr lang="de-DE" sz="2400" dirty="0">
                <a:latin typeface="Arial" charset="0"/>
              </a:rPr>
              <a:t>    immer die Stichanzahl gezählt, egal welchen Wert die Karten</a:t>
            </a:r>
          </a:p>
          <a:p>
            <a:pPr eaLnBrk="1" hangingPunct="1">
              <a:defRPr/>
            </a:pPr>
            <a:r>
              <a:rPr lang="de-DE" sz="2400" dirty="0">
                <a:latin typeface="Arial" charset="0"/>
              </a:rPr>
              <a:t>    haben.</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22290CF-9D79-4571-B006-63983E17B6CB}"/>
              </a:ext>
            </a:extLst>
          </p:cNvPr>
          <p:cNvSpPr>
            <a:spLocks noGrp="1" noChangeArrowheads="1"/>
          </p:cNvSpPr>
          <p:nvPr>
            <p:ph type="title"/>
          </p:nvPr>
        </p:nvSpPr>
        <p:spPr/>
        <p:txBody>
          <a:bodyPr/>
          <a:lstStyle/>
          <a:p>
            <a:pPr eaLnBrk="1" hangingPunct="1"/>
            <a:r>
              <a:rPr lang="de-DE" altLang="de-DE"/>
              <a:t>Bewertung des Blattes</a:t>
            </a:r>
          </a:p>
        </p:txBody>
      </p:sp>
      <p:sp>
        <p:nvSpPr>
          <p:cNvPr id="52227" name="Rectangle 3">
            <a:extLst>
              <a:ext uri="{FF2B5EF4-FFF2-40B4-BE49-F238E27FC236}">
                <a16:creationId xmlns:a16="http://schemas.microsoft.com/office/drawing/2014/main" id="{0CE62A72-0DAD-4144-A669-E0C6AEAC2632}"/>
              </a:ext>
            </a:extLst>
          </p:cNvPr>
          <p:cNvSpPr>
            <a:spLocks noGrp="1" noChangeArrowheads="1"/>
          </p:cNvSpPr>
          <p:nvPr>
            <p:ph type="body" sz="half" idx="2"/>
          </p:nvPr>
        </p:nvSpPr>
        <p:spPr>
          <a:xfrm>
            <a:off x="249238" y="884238"/>
            <a:ext cx="8645525" cy="922337"/>
          </a:xfrm>
        </p:spPr>
        <p:txBody>
          <a:bodyPr/>
          <a:lstStyle/>
          <a:p>
            <a:pPr marL="0" indent="0" eaLnBrk="1" hangingPunct="1">
              <a:spcAft>
                <a:spcPct val="75000"/>
              </a:spcAft>
              <a:buFontTx/>
              <a:buChar char="•"/>
            </a:pPr>
            <a:r>
              <a:rPr lang="de-DE" altLang="de-DE" sz="2400" dirty="0"/>
              <a:t>  Beide </a:t>
            </a:r>
            <a:r>
              <a:rPr lang="de-DE" altLang="de-DE" sz="2400" dirty="0">
                <a:solidFill>
                  <a:srgbClr val="FF9900"/>
                </a:solidFill>
              </a:rPr>
              <a:t>Parteien</a:t>
            </a:r>
            <a:r>
              <a:rPr lang="de-DE" altLang="de-DE" sz="2400" dirty="0"/>
              <a:t> kämpfen nicht immer mit gleichen</a:t>
            </a:r>
            <a:br>
              <a:rPr lang="de-DE" altLang="de-DE" sz="2400" dirty="0"/>
            </a:br>
            <a:r>
              <a:rPr lang="de-DE" altLang="de-DE" sz="2400" dirty="0"/>
              <a:t>   „Waffen“, wer mehr hohe Karten hat, ist im Vorteil!</a:t>
            </a:r>
          </a:p>
        </p:txBody>
      </p:sp>
      <p:sp>
        <p:nvSpPr>
          <p:cNvPr id="23556" name="Footer Placeholder 4">
            <a:extLst>
              <a:ext uri="{FF2B5EF4-FFF2-40B4-BE49-F238E27FC236}">
                <a16:creationId xmlns:a16="http://schemas.microsoft.com/office/drawing/2014/main" id="{5251C2D5-B661-4220-923F-F8E9E8985A5C}"/>
              </a:ext>
            </a:extLst>
          </p:cNvPr>
          <p:cNvSpPr>
            <a:spLocks noGrp="1"/>
          </p:cNvSpPr>
          <p:nvPr>
            <p:ph type="ftr" sz="quarter" idx="11"/>
          </p:nvPr>
        </p:nvSpPr>
        <p:spPr>
          <a:xfrm>
            <a:off x="2717800" y="6297613"/>
            <a:ext cx="37084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a:spcBef>
                <a:spcPct val="0"/>
              </a:spcBef>
            </a:pPr>
            <a:r>
              <a:rPr lang="de-DE" altLang="de-DE" sz="1600" dirty="0">
                <a:solidFill>
                  <a:srgbClr val="005AB4"/>
                </a:solidFill>
              </a:rPr>
              <a:t>„Schnupperkurs“</a:t>
            </a:r>
          </a:p>
        </p:txBody>
      </p:sp>
      <p:sp>
        <p:nvSpPr>
          <p:cNvPr id="23557" name="Datumsplatzhalter 1">
            <a:extLst>
              <a:ext uri="{FF2B5EF4-FFF2-40B4-BE49-F238E27FC236}">
                <a16:creationId xmlns:a16="http://schemas.microsoft.com/office/drawing/2014/main" id="{D9CC2570-3003-4AFE-90D6-225C0318AE23}"/>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a:spcBef>
                <a:spcPct val="0"/>
              </a:spcBef>
            </a:pPr>
            <a:fld id="{EF7A35F0-618D-4B6F-A673-901AD668BF93}" type="datetime1">
              <a:rPr lang="de-DE" altLang="de-DE" sz="1600" smtClean="0">
                <a:solidFill>
                  <a:srgbClr val="005AB4"/>
                </a:solidFill>
              </a:rPr>
              <a:pPr>
                <a:spcBef>
                  <a:spcPct val="0"/>
                </a:spcBef>
              </a:pPr>
              <a:t>29.03.2024</a:t>
            </a:fld>
            <a:endParaRPr lang="de-DE" altLang="de-DE" sz="1600">
              <a:solidFill>
                <a:srgbClr val="005AB4"/>
              </a:solidFill>
            </a:endParaRPr>
          </a:p>
        </p:txBody>
      </p:sp>
      <p:sp>
        <p:nvSpPr>
          <p:cNvPr id="23558" name="Foliennummernplatzhalter 2">
            <a:extLst>
              <a:ext uri="{FF2B5EF4-FFF2-40B4-BE49-F238E27FC236}">
                <a16:creationId xmlns:a16="http://schemas.microsoft.com/office/drawing/2014/main" id="{BB33DA6E-7E68-4F8A-AF9D-95C36A1381F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a:spcBef>
                <a:spcPct val="0"/>
              </a:spcBef>
            </a:pPr>
            <a:fld id="{4B095F67-4D54-43C2-B37A-EC37A8A45EA0}" type="slidenum">
              <a:rPr lang="de-DE" altLang="de-DE" sz="1600" smtClean="0">
                <a:solidFill>
                  <a:srgbClr val="005AB4"/>
                </a:solidFill>
              </a:rPr>
              <a:pPr>
                <a:spcBef>
                  <a:spcPct val="0"/>
                </a:spcBef>
              </a:pPr>
              <a:t>11</a:t>
            </a:fld>
            <a:endParaRPr lang="de-DE" altLang="de-DE" sz="1600">
              <a:solidFill>
                <a:srgbClr val="005AB4"/>
              </a:solidFill>
            </a:endParaRPr>
          </a:p>
        </p:txBody>
      </p:sp>
      <p:sp>
        <p:nvSpPr>
          <p:cNvPr id="4" name="Textfeld 3">
            <a:extLst>
              <a:ext uri="{FF2B5EF4-FFF2-40B4-BE49-F238E27FC236}">
                <a16:creationId xmlns:a16="http://schemas.microsoft.com/office/drawing/2014/main" id="{D762BA91-0528-4154-8E55-671D9BBE2935}"/>
              </a:ext>
            </a:extLst>
          </p:cNvPr>
          <p:cNvSpPr txBox="1">
            <a:spLocks noChangeArrowheads="1"/>
          </p:cNvSpPr>
          <p:nvPr/>
        </p:nvSpPr>
        <p:spPr bwMode="auto">
          <a:xfrm>
            <a:off x="266700" y="1814513"/>
            <a:ext cx="792075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spcBef>
                <a:spcPct val="20000"/>
              </a:spcBef>
              <a:defRPr sz="20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eaLnBrk="1" hangingPunct="1">
              <a:spcBef>
                <a:spcPct val="0"/>
              </a:spcBef>
              <a:buFontTx/>
              <a:buChar char="•"/>
            </a:pPr>
            <a:r>
              <a:rPr lang="de-DE" altLang="de-DE" sz="2400" dirty="0"/>
              <a:t>Für die Bewertung nach Punkten wird jeder Figur eine </a:t>
            </a:r>
            <a:br>
              <a:rPr lang="de-DE" altLang="de-DE" sz="2400" dirty="0"/>
            </a:br>
            <a:r>
              <a:rPr lang="de-DE" altLang="de-DE" sz="2400" dirty="0"/>
              <a:t>bestimmte Punktzahl zugeordnet (</a:t>
            </a:r>
            <a:r>
              <a:rPr lang="de-DE" altLang="de-DE" sz="2400" dirty="0">
                <a:solidFill>
                  <a:srgbClr val="FF9900"/>
                </a:solidFill>
              </a:rPr>
              <a:t>Figurenpunkte</a:t>
            </a:r>
            <a:r>
              <a:rPr lang="de-DE" altLang="de-DE" sz="2400" dirty="0"/>
              <a:t> = F).</a:t>
            </a:r>
            <a:endParaRPr lang="de-DE" altLang="de-DE" sz="1800" dirty="0"/>
          </a:p>
        </p:txBody>
      </p:sp>
      <p:sp>
        <p:nvSpPr>
          <p:cNvPr id="6" name="Textfeld 5">
            <a:extLst>
              <a:ext uri="{FF2B5EF4-FFF2-40B4-BE49-F238E27FC236}">
                <a16:creationId xmlns:a16="http://schemas.microsoft.com/office/drawing/2014/main" id="{F728AEDE-A07A-432E-9DA6-12D762027D6E}"/>
              </a:ext>
            </a:extLst>
          </p:cNvPr>
          <p:cNvSpPr txBox="1">
            <a:spLocks noChangeArrowheads="1"/>
          </p:cNvSpPr>
          <p:nvPr/>
        </p:nvSpPr>
        <p:spPr bwMode="auto">
          <a:xfrm>
            <a:off x="1625600" y="2974975"/>
            <a:ext cx="2417763"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eaLnBrk="1" hangingPunct="1">
              <a:spcBef>
                <a:spcPct val="0"/>
              </a:spcBef>
            </a:pPr>
            <a:r>
              <a:rPr lang="de-DE" altLang="de-DE" sz="2400" dirty="0">
                <a:solidFill>
                  <a:srgbClr val="FFFF00"/>
                </a:solidFill>
              </a:rPr>
              <a:t>Ass	4 F</a:t>
            </a:r>
          </a:p>
          <a:p>
            <a:pPr eaLnBrk="1" hangingPunct="1">
              <a:spcBef>
                <a:spcPct val="0"/>
              </a:spcBef>
            </a:pPr>
            <a:r>
              <a:rPr lang="de-DE" altLang="de-DE" sz="2400" dirty="0">
                <a:solidFill>
                  <a:srgbClr val="FFFF00"/>
                </a:solidFill>
              </a:rPr>
              <a:t>König	3 F</a:t>
            </a:r>
          </a:p>
          <a:p>
            <a:pPr eaLnBrk="1" hangingPunct="1">
              <a:spcBef>
                <a:spcPct val="0"/>
              </a:spcBef>
            </a:pPr>
            <a:r>
              <a:rPr lang="de-DE" altLang="de-DE" sz="2400" dirty="0">
                <a:solidFill>
                  <a:srgbClr val="FFFF00"/>
                </a:solidFill>
              </a:rPr>
              <a:t>Dame	2 F</a:t>
            </a:r>
          </a:p>
          <a:p>
            <a:pPr eaLnBrk="1" hangingPunct="1">
              <a:spcBef>
                <a:spcPct val="0"/>
              </a:spcBef>
            </a:pPr>
            <a:r>
              <a:rPr lang="de-DE" altLang="de-DE" sz="2400" dirty="0">
                <a:solidFill>
                  <a:srgbClr val="FFFF00"/>
                </a:solidFill>
              </a:rPr>
              <a:t>Bube	1 F</a:t>
            </a:r>
          </a:p>
          <a:p>
            <a:pPr eaLnBrk="1" hangingPunct="1">
              <a:spcBef>
                <a:spcPct val="0"/>
              </a:spcBef>
            </a:pPr>
            <a:r>
              <a:rPr lang="de-DE" altLang="de-DE" dirty="0"/>
              <a:t>Ass macht 4x so oft</a:t>
            </a:r>
            <a:br>
              <a:rPr lang="de-DE" altLang="de-DE" dirty="0"/>
            </a:br>
            <a:r>
              <a:rPr lang="de-DE" altLang="de-DE" dirty="0"/>
              <a:t>Stiche wie Bube!</a:t>
            </a:r>
          </a:p>
        </p:txBody>
      </p:sp>
      <p:sp>
        <p:nvSpPr>
          <p:cNvPr id="10" name="Textfeld 9">
            <a:extLst>
              <a:ext uri="{FF2B5EF4-FFF2-40B4-BE49-F238E27FC236}">
                <a16:creationId xmlns:a16="http://schemas.microsoft.com/office/drawing/2014/main" id="{94442B6C-28A3-4387-A85F-C9EC12A30E3C}"/>
              </a:ext>
            </a:extLst>
          </p:cNvPr>
          <p:cNvSpPr txBox="1">
            <a:spLocks noChangeArrowheads="1"/>
          </p:cNvSpPr>
          <p:nvPr/>
        </p:nvSpPr>
        <p:spPr bwMode="auto">
          <a:xfrm>
            <a:off x="4833938" y="3024188"/>
            <a:ext cx="36099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eaLnBrk="1" hangingPunct="1">
              <a:spcBef>
                <a:spcPct val="0"/>
              </a:spcBef>
            </a:pPr>
            <a:r>
              <a:rPr lang="de-DE" altLang="de-DE" sz="2400"/>
              <a:t>In jeder der 4 </a:t>
            </a:r>
            <a:r>
              <a:rPr lang="de-DE" altLang="de-DE" sz="2400">
                <a:solidFill>
                  <a:srgbClr val="FFFF00"/>
                </a:solidFill>
              </a:rPr>
              <a:t>Farben</a:t>
            </a:r>
          </a:p>
          <a:p>
            <a:pPr eaLnBrk="1" hangingPunct="1">
              <a:spcBef>
                <a:spcPct val="0"/>
              </a:spcBef>
            </a:pPr>
            <a:r>
              <a:rPr lang="de-DE" altLang="de-DE" sz="2400"/>
              <a:t>gibt es 4+3+2+1 = </a:t>
            </a:r>
            <a:r>
              <a:rPr lang="de-DE" altLang="de-DE" sz="2400">
                <a:solidFill>
                  <a:srgbClr val="FFFF00"/>
                </a:solidFill>
              </a:rPr>
              <a:t>10 F;</a:t>
            </a:r>
          </a:p>
          <a:p>
            <a:pPr eaLnBrk="1" hangingPunct="1">
              <a:spcBef>
                <a:spcPct val="0"/>
              </a:spcBef>
            </a:pPr>
            <a:r>
              <a:rPr lang="de-DE" altLang="de-DE" sz="2400">
                <a:solidFill>
                  <a:srgbClr val="FF9900"/>
                </a:solidFill>
              </a:rPr>
              <a:t>alle</a:t>
            </a:r>
            <a:r>
              <a:rPr lang="de-DE" altLang="de-DE" sz="2400"/>
              <a:t> Karten eines Spieles</a:t>
            </a:r>
          </a:p>
          <a:p>
            <a:pPr eaLnBrk="1" hangingPunct="1">
              <a:spcBef>
                <a:spcPct val="0"/>
              </a:spcBef>
            </a:pPr>
            <a:r>
              <a:rPr lang="de-DE" altLang="de-DE" sz="2400"/>
              <a:t>repräsentieren als </a:t>
            </a:r>
            <a:r>
              <a:rPr lang="de-DE" altLang="de-DE" sz="2400">
                <a:solidFill>
                  <a:srgbClr val="FFFF00"/>
                </a:solidFill>
              </a:rPr>
              <a:t>40 F</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slide(fromTop)">
                                      <p:cBhvr>
                                        <p:cTn id="7" dur="500"/>
                                        <p:tgtEl>
                                          <p:spTgt spid="522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autoUpdateAnimBg="0" advAuto="0"/>
      <p:bldP spid="4" grpId="0"/>
      <p:bldP spid="6"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4F755DFC-8C77-4B06-9846-05A75C75D72B}"/>
              </a:ext>
            </a:extLst>
          </p:cNvPr>
          <p:cNvSpPr>
            <a:spLocks noGrp="1" noChangeArrowheads="1"/>
          </p:cNvSpPr>
          <p:nvPr>
            <p:ph type="title"/>
          </p:nvPr>
        </p:nvSpPr>
        <p:spPr/>
        <p:txBody>
          <a:bodyPr/>
          <a:lstStyle/>
          <a:p>
            <a:pPr eaLnBrk="1" hangingPunct="1"/>
            <a:r>
              <a:rPr lang="de-DE" altLang="de-DE"/>
              <a:t>Kontrakt</a:t>
            </a:r>
          </a:p>
        </p:txBody>
      </p:sp>
      <p:sp>
        <p:nvSpPr>
          <p:cNvPr id="52227" name="Rectangle 3">
            <a:extLst>
              <a:ext uri="{FF2B5EF4-FFF2-40B4-BE49-F238E27FC236}">
                <a16:creationId xmlns:a16="http://schemas.microsoft.com/office/drawing/2014/main" id="{05DE6F67-F4BB-4344-901B-F7EB9588F64D}"/>
              </a:ext>
            </a:extLst>
          </p:cNvPr>
          <p:cNvSpPr>
            <a:spLocks noGrp="1" noChangeArrowheads="1"/>
          </p:cNvSpPr>
          <p:nvPr>
            <p:ph type="body" sz="half" idx="2"/>
          </p:nvPr>
        </p:nvSpPr>
        <p:spPr>
          <a:xfrm>
            <a:off x="835024" y="1700213"/>
            <a:ext cx="8103029" cy="1289050"/>
          </a:xfrm>
        </p:spPr>
        <p:txBody>
          <a:bodyPr/>
          <a:lstStyle/>
          <a:p>
            <a:pPr marL="0" indent="0" eaLnBrk="1" hangingPunct="1">
              <a:spcAft>
                <a:spcPct val="75000"/>
              </a:spcAft>
              <a:buFontTx/>
              <a:buChar char="•"/>
            </a:pPr>
            <a:r>
              <a:rPr lang="de-DE" altLang="de-DE" sz="2400" dirty="0">
                <a:solidFill>
                  <a:srgbClr val="FFC000"/>
                </a:solidFill>
              </a:rPr>
              <a:t>  Annahme:</a:t>
            </a:r>
            <a:r>
              <a:rPr lang="de-DE" altLang="de-DE" sz="2400" dirty="0"/>
              <a:t> Partei </a:t>
            </a:r>
            <a:r>
              <a:rPr lang="de-DE" altLang="de-DE" sz="2400" dirty="0">
                <a:solidFill>
                  <a:srgbClr val="FFFF00"/>
                </a:solidFill>
              </a:rPr>
              <a:t>N/S</a:t>
            </a:r>
            <a:r>
              <a:rPr lang="de-DE" altLang="de-DE" sz="2400" dirty="0"/>
              <a:t> – </a:t>
            </a:r>
            <a:r>
              <a:rPr lang="de-DE" altLang="de-DE" sz="2400" dirty="0">
                <a:solidFill>
                  <a:srgbClr val="FF9900"/>
                </a:solidFill>
              </a:rPr>
              <a:t>21 F</a:t>
            </a:r>
            <a:r>
              <a:rPr lang="de-DE" altLang="de-DE" sz="2400" dirty="0"/>
              <a:t>; Partei </a:t>
            </a:r>
            <a:r>
              <a:rPr lang="de-DE" altLang="de-DE" sz="2400" dirty="0">
                <a:solidFill>
                  <a:srgbClr val="FFFF00"/>
                </a:solidFill>
              </a:rPr>
              <a:t>O/W</a:t>
            </a:r>
            <a:r>
              <a:rPr lang="de-DE" altLang="de-DE" sz="2400" dirty="0"/>
              <a:t> – </a:t>
            </a:r>
            <a:r>
              <a:rPr lang="de-DE" altLang="de-DE" sz="2400" dirty="0">
                <a:solidFill>
                  <a:srgbClr val="FFC000"/>
                </a:solidFill>
              </a:rPr>
              <a:t>19 F</a:t>
            </a:r>
            <a:br>
              <a:rPr lang="de-DE" altLang="de-DE" sz="2400" dirty="0"/>
            </a:br>
            <a:r>
              <a:rPr lang="de-DE" altLang="de-DE" sz="2400" dirty="0"/>
              <a:t>   </a:t>
            </a:r>
            <a:r>
              <a:rPr lang="de-DE" altLang="de-DE" sz="2400" dirty="0">
                <a:solidFill>
                  <a:srgbClr val="FFFF00"/>
                </a:solidFill>
              </a:rPr>
              <a:t>N/S</a:t>
            </a:r>
            <a:r>
              <a:rPr lang="de-DE" altLang="de-DE" sz="2400" dirty="0"/>
              <a:t> = stärker und müsste theoretisch mehr als die Hälfte</a:t>
            </a:r>
            <a:br>
              <a:rPr lang="de-DE" altLang="de-DE" sz="2400" dirty="0"/>
            </a:br>
            <a:r>
              <a:rPr lang="de-DE" altLang="de-DE" sz="2400" dirty="0"/>
              <a:t>   der Stiche erzielen (also 7).</a:t>
            </a:r>
            <a:br>
              <a:rPr lang="de-DE" altLang="de-DE" sz="2400" dirty="0"/>
            </a:br>
            <a:r>
              <a:rPr lang="de-DE" altLang="de-DE" sz="2400" dirty="0"/>
              <a:t> </a:t>
            </a:r>
          </a:p>
        </p:txBody>
      </p:sp>
      <p:sp>
        <p:nvSpPr>
          <p:cNvPr id="25604" name="Footer Placeholder 4">
            <a:extLst>
              <a:ext uri="{FF2B5EF4-FFF2-40B4-BE49-F238E27FC236}">
                <a16:creationId xmlns:a16="http://schemas.microsoft.com/office/drawing/2014/main" id="{AD7A28AD-D2C5-460D-AA26-6F6AF7AE2A25}"/>
              </a:ext>
            </a:extLst>
          </p:cNvPr>
          <p:cNvSpPr>
            <a:spLocks noGrp="1"/>
          </p:cNvSpPr>
          <p:nvPr>
            <p:ph type="ftr" sz="quarter" idx="11"/>
          </p:nvPr>
        </p:nvSpPr>
        <p:spPr>
          <a:xfrm>
            <a:off x="2717800" y="6297613"/>
            <a:ext cx="37084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a:spcBef>
                <a:spcPct val="0"/>
              </a:spcBef>
            </a:pPr>
            <a:r>
              <a:rPr lang="de-DE" altLang="de-DE" sz="1600" dirty="0">
                <a:solidFill>
                  <a:srgbClr val="005AB4"/>
                </a:solidFill>
              </a:rPr>
              <a:t>„Schnupperkurs“</a:t>
            </a:r>
          </a:p>
        </p:txBody>
      </p:sp>
      <p:sp>
        <p:nvSpPr>
          <p:cNvPr id="25605" name="Datumsplatzhalter 1">
            <a:extLst>
              <a:ext uri="{FF2B5EF4-FFF2-40B4-BE49-F238E27FC236}">
                <a16:creationId xmlns:a16="http://schemas.microsoft.com/office/drawing/2014/main" id="{ED3AC847-57AA-4FDB-B31D-2BDC96F888E9}"/>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a:spcBef>
                <a:spcPct val="0"/>
              </a:spcBef>
            </a:pPr>
            <a:fld id="{A580B184-0B20-4C62-8EAD-5DD5BAAE37CC}" type="datetime1">
              <a:rPr lang="de-DE" altLang="de-DE" sz="1600" smtClean="0">
                <a:solidFill>
                  <a:srgbClr val="005AB4"/>
                </a:solidFill>
              </a:rPr>
              <a:pPr>
                <a:spcBef>
                  <a:spcPct val="0"/>
                </a:spcBef>
              </a:pPr>
              <a:t>29.03.2024</a:t>
            </a:fld>
            <a:endParaRPr lang="de-DE" altLang="de-DE" sz="1600">
              <a:solidFill>
                <a:srgbClr val="005AB4"/>
              </a:solidFill>
            </a:endParaRPr>
          </a:p>
        </p:txBody>
      </p:sp>
      <p:sp>
        <p:nvSpPr>
          <p:cNvPr id="25606" name="Foliennummernplatzhalter 2">
            <a:extLst>
              <a:ext uri="{FF2B5EF4-FFF2-40B4-BE49-F238E27FC236}">
                <a16:creationId xmlns:a16="http://schemas.microsoft.com/office/drawing/2014/main" id="{021751C1-C274-4EFA-B58B-0C47C3AE77F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a:spcBef>
                <a:spcPct val="0"/>
              </a:spcBef>
            </a:pPr>
            <a:fld id="{1F789385-C39C-4DE0-9469-E8152020AF08}" type="slidenum">
              <a:rPr lang="de-DE" altLang="de-DE" sz="1600" smtClean="0">
                <a:solidFill>
                  <a:srgbClr val="005AB4"/>
                </a:solidFill>
              </a:rPr>
              <a:pPr>
                <a:spcBef>
                  <a:spcPct val="0"/>
                </a:spcBef>
              </a:pPr>
              <a:t>12</a:t>
            </a:fld>
            <a:endParaRPr lang="de-DE" altLang="de-DE" sz="1600">
              <a:solidFill>
                <a:srgbClr val="005AB4"/>
              </a:solidFill>
            </a:endParaRPr>
          </a:p>
        </p:txBody>
      </p:sp>
      <p:sp>
        <p:nvSpPr>
          <p:cNvPr id="4" name="Textfeld 3">
            <a:extLst>
              <a:ext uri="{FF2B5EF4-FFF2-40B4-BE49-F238E27FC236}">
                <a16:creationId xmlns:a16="http://schemas.microsoft.com/office/drawing/2014/main" id="{9DB53652-834B-436F-871B-C5DFCA6265F7}"/>
              </a:ext>
            </a:extLst>
          </p:cNvPr>
          <p:cNvSpPr txBox="1"/>
          <p:nvPr/>
        </p:nvSpPr>
        <p:spPr>
          <a:xfrm>
            <a:off x="835025" y="3157538"/>
            <a:ext cx="8364538" cy="1938337"/>
          </a:xfrm>
          <a:prstGeom prst="rect">
            <a:avLst/>
          </a:prstGeom>
          <a:noFill/>
        </p:spPr>
        <p:txBody>
          <a:bodyPr wrap="none">
            <a:spAutoFit/>
          </a:bodyPr>
          <a:lstStyle/>
          <a:p>
            <a:pPr marL="285750" indent="-285750" eaLnBrk="1" hangingPunct="1">
              <a:buFont typeface="Arial" panose="020B0604020202020204" pitchFamily="34" charset="0"/>
              <a:buChar char="•"/>
              <a:defRPr/>
            </a:pPr>
            <a:r>
              <a:rPr lang="de-DE" sz="2400" dirty="0">
                <a:latin typeface="Arial" charset="0"/>
              </a:rPr>
              <a:t>Wenn der </a:t>
            </a:r>
            <a:r>
              <a:rPr lang="de-DE" sz="2400" dirty="0">
                <a:solidFill>
                  <a:srgbClr val="FF9900"/>
                </a:solidFill>
                <a:latin typeface="Arial" charset="0"/>
              </a:rPr>
              <a:t>Kontrakt</a:t>
            </a:r>
            <a:r>
              <a:rPr lang="de-DE" sz="2400" dirty="0">
                <a:latin typeface="Arial" charset="0"/>
              </a:rPr>
              <a:t> jetzt </a:t>
            </a:r>
            <a:r>
              <a:rPr lang="de-DE" sz="2400" u="sng" dirty="0">
                <a:solidFill>
                  <a:srgbClr val="FFFF00"/>
                </a:solidFill>
                <a:latin typeface="Arial" charset="0"/>
              </a:rPr>
              <a:t>ohne</a:t>
            </a:r>
            <a:r>
              <a:rPr lang="de-DE" sz="2400" dirty="0">
                <a:latin typeface="Arial" charset="0"/>
              </a:rPr>
              <a:t> Trümpfe </a:t>
            </a:r>
            <a:r>
              <a:rPr lang="de-DE" sz="2400" dirty="0">
                <a:solidFill>
                  <a:srgbClr val="FF9900"/>
                </a:solidFill>
                <a:latin typeface="Arial" charset="0"/>
              </a:rPr>
              <a:t>(Sans Atout) </a:t>
            </a:r>
            <a:br>
              <a:rPr lang="de-DE" sz="2400" dirty="0">
                <a:latin typeface="Arial" charset="0"/>
              </a:rPr>
            </a:br>
            <a:r>
              <a:rPr lang="de-DE" sz="2400" dirty="0">
                <a:latin typeface="Arial" charset="0"/>
              </a:rPr>
              <a:t>gespielt wird und </a:t>
            </a:r>
            <a:r>
              <a:rPr lang="de-DE" sz="2400" dirty="0">
                <a:solidFill>
                  <a:srgbClr val="FFFF00"/>
                </a:solidFill>
                <a:latin typeface="Arial" charset="0"/>
              </a:rPr>
              <a:t>N/S </a:t>
            </a:r>
            <a:r>
              <a:rPr lang="de-DE" sz="2400" dirty="0">
                <a:latin typeface="Arial" charset="0"/>
              </a:rPr>
              <a:t>7 Stiche machen muss, heißt der </a:t>
            </a:r>
            <a:br>
              <a:rPr lang="de-DE" sz="2400" dirty="0">
                <a:latin typeface="Arial" charset="0"/>
              </a:rPr>
            </a:br>
            <a:r>
              <a:rPr lang="de-DE" sz="2400" dirty="0">
                <a:latin typeface="Arial" charset="0"/>
              </a:rPr>
              <a:t>Kontrakt </a:t>
            </a:r>
            <a:r>
              <a:rPr lang="de-DE" sz="2400" dirty="0">
                <a:solidFill>
                  <a:srgbClr val="FF9900"/>
                </a:solidFill>
                <a:latin typeface="Arial" charset="0"/>
              </a:rPr>
              <a:t>1 SA</a:t>
            </a:r>
            <a:r>
              <a:rPr lang="de-DE" sz="2400" dirty="0">
                <a:latin typeface="Arial" charset="0"/>
              </a:rPr>
              <a:t>. Ist die Differenz größer z.B. 23:17 F, muss </a:t>
            </a:r>
            <a:br>
              <a:rPr lang="de-DE" sz="2400" dirty="0">
                <a:latin typeface="Arial" charset="0"/>
              </a:rPr>
            </a:br>
            <a:r>
              <a:rPr lang="de-DE" sz="2400" dirty="0">
                <a:solidFill>
                  <a:srgbClr val="FFFF00"/>
                </a:solidFill>
                <a:latin typeface="Arial" charset="0"/>
              </a:rPr>
              <a:t>N/S</a:t>
            </a:r>
            <a:r>
              <a:rPr lang="de-DE" sz="2400" dirty="0">
                <a:latin typeface="Arial" charset="0"/>
              </a:rPr>
              <a:t> 8 Stiche machen also </a:t>
            </a:r>
            <a:r>
              <a:rPr lang="de-DE" sz="2400" dirty="0">
                <a:solidFill>
                  <a:srgbClr val="FF9900"/>
                </a:solidFill>
                <a:latin typeface="Arial" charset="0"/>
              </a:rPr>
              <a:t>2 SA </a:t>
            </a:r>
            <a:r>
              <a:rPr lang="de-DE" sz="2400" dirty="0">
                <a:latin typeface="Arial" charset="0"/>
              </a:rPr>
              <a:t>erfüllen. Bekommt dafür </a:t>
            </a:r>
          </a:p>
          <a:p>
            <a:pPr eaLnBrk="1" hangingPunct="1">
              <a:defRPr/>
            </a:pPr>
            <a:r>
              <a:rPr lang="de-DE" sz="2400" dirty="0">
                <a:latin typeface="Arial" charset="0"/>
              </a:rPr>
              <a:t>   aber mehr Punkte.</a:t>
            </a:r>
            <a:endParaRPr lang="de-DE" dirty="0">
              <a:latin typeface="Arial"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12F09FC7-520C-46E0-BCA3-0D43538CE669}"/>
              </a:ext>
            </a:extLst>
          </p:cNvPr>
          <p:cNvSpPr>
            <a:spLocks noGrp="1" noChangeArrowheads="1"/>
          </p:cNvSpPr>
          <p:nvPr>
            <p:ph type="title"/>
          </p:nvPr>
        </p:nvSpPr>
        <p:spPr/>
        <p:txBody>
          <a:bodyPr/>
          <a:lstStyle/>
          <a:p>
            <a:pPr eaLnBrk="1" hangingPunct="1"/>
            <a:r>
              <a:rPr lang="de-DE" altLang="de-DE"/>
              <a:t>Entscheidungstabelle</a:t>
            </a:r>
          </a:p>
        </p:txBody>
      </p:sp>
      <p:sp>
        <p:nvSpPr>
          <p:cNvPr id="27651" name="Footer Placeholder 4">
            <a:extLst>
              <a:ext uri="{FF2B5EF4-FFF2-40B4-BE49-F238E27FC236}">
                <a16:creationId xmlns:a16="http://schemas.microsoft.com/office/drawing/2014/main" id="{1A4EF735-CF8E-4EBB-B02E-F3E306F7BF67}"/>
              </a:ext>
            </a:extLst>
          </p:cNvPr>
          <p:cNvSpPr>
            <a:spLocks noGrp="1"/>
          </p:cNvSpPr>
          <p:nvPr>
            <p:ph type="ftr" sz="quarter" idx="11"/>
          </p:nvPr>
        </p:nvSpPr>
        <p:spPr>
          <a:xfrm>
            <a:off x="2717800" y="6297613"/>
            <a:ext cx="37084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a:spcBef>
                <a:spcPct val="0"/>
              </a:spcBef>
            </a:pPr>
            <a:r>
              <a:rPr lang="de-DE" altLang="de-DE" sz="1600" dirty="0">
                <a:solidFill>
                  <a:srgbClr val="005AB4"/>
                </a:solidFill>
              </a:rPr>
              <a:t>„Schnupperkurs“</a:t>
            </a:r>
          </a:p>
        </p:txBody>
      </p:sp>
      <p:sp>
        <p:nvSpPr>
          <p:cNvPr id="27652" name="Datumsplatzhalter 1">
            <a:extLst>
              <a:ext uri="{FF2B5EF4-FFF2-40B4-BE49-F238E27FC236}">
                <a16:creationId xmlns:a16="http://schemas.microsoft.com/office/drawing/2014/main" id="{B6FAB071-92DC-42E2-BF31-FCC29A6A2856}"/>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a:spcBef>
                <a:spcPct val="0"/>
              </a:spcBef>
            </a:pPr>
            <a:fld id="{F14DE93B-79B2-4EBB-9A9C-10BE3ADDDDE5}" type="datetime1">
              <a:rPr lang="de-DE" altLang="de-DE" sz="1600" smtClean="0">
                <a:solidFill>
                  <a:srgbClr val="005AB4"/>
                </a:solidFill>
              </a:rPr>
              <a:pPr>
                <a:spcBef>
                  <a:spcPct val="0"/>
                </a:spcBef>
              </a:pPr>
              <a:t>29.03.2024</a:t>
            </a:fld>
            <a:endParaRPr lang="de-DE" altLang="de-DE" sz="1600">
              <a:solidFill>
                <a:srgbClr val="005AB4"/>
              </a:solidFill>
            </a:endParaRPr>
          </a:p>
        </p:txBody>
      </p:sp>
      <p:sp>
        <p:nvSpPr>
          <p:cNvPr id="27653" name="Foliennummernplatzhalter 2">
            <a:extLst>
              <a:ext uri="{FF2B5EF4-FFF2-40B4-BE49-F238E27FC236}">
                <a16:creationId xmlns:a16="http://schemas.microsoft.com/office/drawing/2014/main" id="{0589FF59-E3DD-47F0-AC5A-1F3F98593A1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a:spcBef>
                <a:spcPct val="0"/>
              </a:spcBef>
            </a:pPr>
            <a:fld id="{F9710C0D-645D-46D3-9A8C-83ED1BA4075E}" type="slidenum">
              <a:rPr lang="de-DE" altLang="de-DE" sz="1600" smtClean="0">
                <a:solidFill>
                  <a:srgbClr val="005AB4"/>
                </a:solidFill>
              </a:rPr>
              <a:pPr>
                <a:spcBef>
                  <a:spcPct val="0"/>
                </a:spcBef>
              </a:pPr>
              <a:t>13</a:t>
            </a:fld>
            <a:endParaRPr lang="de-DE" altLang="de-DE" sz="1600">
              <a:solidFill>
                <a:srgbClr val="005AB4"/>
              </a:solidFill>
            </a:endParaRPr>
          </a:p>
        </p:txBody>
      </p:sp>
      <p:graphicFrame>
        <p:nvGraphicFramePr>
          <p:cNvPr id="9" name="Tabelle 8">
            <a:extLst>
              <a:ext uri="{FF2B5EF4-FFF2-40B4-BE49-F238E27FC236}">
                <a16:creationId xmlns:a16="http://schemas.microsoft.com/office/drawing/2014/main" id="{A68457C4-3F3C-4DE6-9EE6-05816811F48C}"/>
              </a:ext>
            </a:extLst>
          </p:cNvPr>
          <p:cNvGraphicFramePr>
            <a:graphicFrameLocks noGrp="1"/>
          </p:cNvGraphicFramePr>
          <p:nvPr/>
        </p:nvGraphicFramePr>
        <p:xfrm>
          <a:off x="1033463" y="1625600"/>
          <a:ext cx="6096000" cy="2789236"/>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971586880"/>
                    </a:ext>
                  </a:extLst>
                </a:gridCol>
                <a:gridCol w="2032000">
                  <a:extLst>
                    <a:ext uri="{9D8B030D-6E8A-4147-A177-3AD203B41FA5}">
                      <a16:colId xmlns:a16="http://schemas.microsoft.com/office/drawing/2014/main" val="3738944523"/>
                    </a:ext>
                  </a:extLst>
                </a:gridCol>
                <a:gridCol w="2032000">
                  <a:extLst>
                    <a:ext uri="{9D8B030D-6E8A-4147-A177-3AD203B41FA5}">
                      <a16:colId xmlns:a16="http://schemas.microsoft.com/office/drawing/2014/main" val="2790098126"/>
                    </a:ext>
                  </a:extLst>
                </a:gridCol>
              </a:tblGrid>
              <a:tr h="548704">
                <a:tc>
                  <a:txBody>
                    <a:bodyPr/>
                    <a:lstStyle/>
                    <a:p>
                      <a:r>
                        <a:rPr lang="de-DE" sz="1500" dirty="0"/>
                        <a:t>Anzahl Figurenpunkte</a:t>
                      </a:r>
                    </a:p>
                  </a:txBody>
                  <a:tcPr marT="45725" marB="45725"/>
                </a:tc>
                <a:tc>
                  <a:txBody>
                    <a:bodyPr/>
                    <a:lstStyle/>
                    <a:p>
                      <a:r>
                        <a:rPr lang="de-DE" sz="1500" dirty="0"/>
                        <a:t>zu erfüllender Kontrakt</a:t>
                      </a:r>
                    </a:p>
                  </a:txBody>
                  <a:tcPr marT="45725" marB="45725"/>
                </a:tc>
                <a:tc>
                  <a:txBody>
                    <a:bodyPr/>
                    <a:lstStyle/>
                    <a:p>
                      <a:r>
                        <a:rPr lang="de-DE" sz="1500" dirty="0"/>
                        <a:t>Anzahl Stiche</a:t>
                      </a:r>
                    </a:p>
                  </a:txBody>
                  <a:tcPr marT="45725" marB="45725"/>
                </a:tc>
                <a:extLst>
                  <a:ext uri="{0D108BD9-81ED-4DB2-BD59-A6C34878D82A}">
                    <a16:rowId xmlns:a16="http://schemas.microsoft.com/office/drawing/2014/main" val="976770448"/>
                  </a:ext>
                </a:extLst>
              </a:tr>
              <a:tr h="320076">
                <a:tc>
                  <a:txBody>
                    <a:bodyPr/>
                    <a:lstStyle/>
                    <a:p>
                      <a:r>
                        <a:rPr lang="de-DE" sz="1500" dirty="0"/>
                        <a:t>20 – 21 – 22 </a:t>
                      </a:r>
                    </a:p>
                  </a:txBody>
                  <a:tcPr marT="45725" marB="45725"/>
                </a:tc>
                <a:tc>
                  <a:txBody>
                    <a:bodyPr/>
                    <a:lstStyle/>
                    <a:p>
                      <a:r>
                        <a:rPr lang="de-DE" sz="1500" dirty="0"/>
                        <a:t>1 SA</a:t>
                      </a:r>
                    </a:p>
                  </a:txBody>
                  <a:tcPr marT="45725" marB="45725"/>
                </a:tc>
                <a:tc>
                  <a:txBody>
                    <a:bodyPr/>
                    <a:lstStyle/>
                    <a:p>
                      <a:r>
                        <a:rPr lang="de-DE" sz="1500" dirty="0"/>
                        <a:t>7</a:t>
                      </a:r>
                    </a:p>
                  </a:txBody>
                  <a:tcPr marT="45725" marB="45725"/>
                </a:tc>
                <a:extLst>
                  <a:ext uri="{0D108BD9-81ED-4DB2-BD59-A6C34878D82A}">
                    <a16:rowId xmlns:a16="http://schemas.microsoft.com/office/drawing/2014/main" val="4146691776"/>
                  </a:ext>
                </a:extLst>
              </a:tr>
              <a:tr h="320076">
                <a:tc>
                  <a:txBody>
                    <a:bodyPr/>
                    <a:lstStyle/>
                    <a:p>
                      <a:r>
                        <a:rPr lang="de-DE" sz="1500" dirty="0"/>
                        <a:t>23 – 24</a:t>
                      </a:r>
                    </a:p>
                  </a:txBody>
                  <a:tcPr marT="45725" marB="45725"/>
                </a:tc>
                <a:tc>
                  <a:txBody>
                    <a:bodyPr/>
                    <a:lstStyle/>
                    <a:p>
                      <a:r>
                        <a:rPr lang="de-DE" sz="1500" dirty="0"/>
                        <a:t>2 SA</a:t>
                      </a:r>
                    </a:p>
                  </a:txBody>
                  <a:tcPr marT="45725" marB="45725"/>
                </a:tc>
                <a:tc>
                  <a:txBody>
                    <a:bodyPr/>
                    <a:lstStyle/>
                    <a:p>
                      <a:r>
                        <a:rPr lang="de-DE" sz="1500" dirty="0"/>
                        <a:t>8</a:t>
                      </a:r>
                    </a:p>
                  </a:txBody>
                  <a:tcPr marT="45725" marB="45725"/>
                </a:tc>
                <a:extLst>
                  <a:ext uri="{0D108BD9-81ED-4DB2-BD59-A6C34878D82A}">
                    <a16:rowId xmlns:a16="http://schemas.microsoft.com/office/drawing/2014/main" val="1960852138"/>
                  </a:ext>
                </a:extLst>
              </a:tr>
              <a:tr h="320076">
                <a:tc>
                  <a:txBody>
                    <a:bodyPr/>
                    <a:lstStyle/>
                    <a:p>
                      <a:r>
                        <a:rPr lang="de-DE" sz="1500" dirty="0"/>
                        <a:t>25 – 26</a:t>
                      </a:r>
                    </a:p>
                  </a:txBody>
                  <a:tcPr marT="45725" marB="45725"/>
                </a:tc>
                <a:tc>
                  <a:txBody>
                    <a:bodyPr/>
                    <a:lstStyle/>
                    <a:p>
                      <a:r>
                        <a:rPr lang="de-DE" sz="1500" dirty="0"/>
                        <a:t>3 SA</a:t>
                      </a:r>
                    </a:p>
                  </a:txBody>
                  <a:tcPr marT="45725" marB="45725"/>
                </a:tc>
                <a:tc>
                  <a:txBody>
                    <a:bodyPr/>
                    <a:lstStyle/>
                    <a:p>
                      <a:r>
                        <a:rPr lang="de-DE" sz="1500" dirty="0"/>
                        <a:t>9</a:t>
                      </a:r>
                    </a:p>
                  </a:txBody>
                  <a:tcPr marT="45725" marB="45725"/>
                </a:tc>
                <a:extLst>
                  <a:ext uri="{0D108BD9-81ED-4DB2-BD59-A6C34878D82A}">
                    <a16:rowId xmlns:a16="http://schemas.microsoft.com/office/drawing/2014/main" val="3751370720"/>
                  </a:ext>
                </a:extLst>
              </a:tr>
              <a:tr h="320076">
                <a:tc>
                  <a:txBody>
                    <a:bodyPr/>
                    <a:lstStyle/>
                    <a:p>
                      <a:r>
                        <a:rPr lang="de-DE" sz="1500" dirty="0"/>
                        <a:t>27 – 28 – 29 </a:t>
                      </a:r>
                    </a:p>
                  </a:txBody>
                  <a:tcPr marT="45725" marB="45725"/>
                </a:tc>
                <a:tc>
                  <a:txBody>
                    <a:bodyPr/>
                    <a:lstStyle/>
                    <a:p>
                      <a:r>
                        <a:rPr lang="de-DE" sz="1500" dirty="0"/>
                        <a:t>4 SA</a:t>
                      </a:r>
                    </a:p>
                  </a:txBody>
                  <a:tcPr marT="45725" marB="45725"/>
                </a:tc>
                <a:tc>
                  <a:txBody>
                    <a:bodyPr/>
                    <a:lstStyle/>
                    <a:p>
                      <a:r>
                        <a:rPr lang="de-DE" sz="1500" dirty="0"/>
                        <a:t>10</a:t>
                      </a:r>
                    </a:p>
                  </a:txBody>
                  <a:tcPr marT="45725" marB="45725"/>
                </a:tc>
                <a:extLst>
                  <a:ext uri="{0D108BD9-81ED-4DB2-BD59-A6C34878D82A}">
                    <a16:rowId xmlns:a16="http://schemas.microsoft.com/office/drawing/2014/main" val="3488588411"/>
                  </a:ext>
                </a:extLst>
              </a:tr>
              <a:tr h="320076">
                <a:tc>
                  <a:txBody>
                    <a:bodyPr/>
                    <a:lstStyle/>
                    <a:p>
                      <a:r>
                        <a:rPr lang="de-DE" sz="1500" dirty="0"/>
                        <a:t>30 – 31 – 32</a:t>
                      </a:r>
                    </a:p>
                  </a:txBody>
                  <a:tcPr marT="45725" marB="45725"/>
                </a:tc>
                <a:tc>
                  <a:txBody>
                    <a:bodyPr/>
                    <a:lstStyle/>
                    <a:p>
                      <a:r>
                        <a:rPr lang="de-DE" sz="1500" dirty="0"/>
                        <a:t>5 SA</a:t>
                      </a:r>
                    </a:p>
                  </a:txBody>
                  <a:tcPr marT="45725" marB="45725"/>
                </a:tc>
                <a:tc>
                  <a:txBody>
                    <a:bodyPr/>
                    <a:lstStyle/>
                    <a:p>
                      <a:r>
                        <a:rPr lang="de-DE" sz="1500" dirty="0"/>
                        <a:t>11</a:t>
                      </a:r>
                    </a:p>
                  </a:txBody>
                  <a:tcPr marT="45725" marB="45725"/>
                </a:tc>
                <a:extLst>
                  <a:ext uri="{0D108BD9-81ED-4DB2-BD59-A6C34878D82A}">
                    <a16:rowId xmlns:a16="http://schemas.microsoft.com/office/drawing/2014/main" val="734086831"/>
                  </a:ext>
                </a:extLst>
              </a:tr>
              <a:tr h="320076">
                <a:tc>
                  <a:txBody>
                    <a:bodyPr/>
                    <a:lstStyle/>
                    <a:p>
                      <a:r>
                        <a:rPr lang="de-DE" sz="1500" dirty="0"/>
                        <a:t>33 – 34 – 35 – 36 </a:t>
                      </a:r>
                    </a:p>
                  </a:txBody>
                  <a:tcPr marT="45725" marB="45725"/>
                </a:tc>
                <a:tc>
                  <a:txBody>
                    <a:bodyPr/>
                    <a:lstStyle/>
                    <a:p>
                      <a:r>
                        <a:rPr lang="de-DE" sz="1500" dirty="0"/>
                        <a:t>6 SA</a:t>
                      </a:r>
                    </a:p>
                  </a:txBody>
                  <a:tcPr marT="45725" marB="45725"/>
                </a:tc>
                <a:tc>
                  <a:txBody>
                    <a:bodyPr/>
                    <a:lstStyle/>
                    <a:p>
                      <a:r>
                        <a:rPr lang="de-DE" sz="1500" dirty="0"/>
                        <a:t>12</a:t>
                      </a:r>
                    </a:p>
                  </a:txBody>
                  <a:tcPr marT="45725" marB="45725"/>
                </a:tc>
                <a:extLst>
                  <a:ext uri="{0D108BD9-81ED-4DB2-BD59-A6C34878D82A}">
                    <a16:rowId xmlns:a16="http://schemas.microsoft.com/office/drawing/2014/main" val="971239643"/>
                  </a:ext>
                </a:extLst>
              </a:tr>
              <a:tr h="320076">
                <a:tc>
                  <a:txBody>
                    <a:bodyPr/>
                    <a:lstStyle/>
                    <a:p>
                      <a:r>
                        <a:rPr lang="de-DE" sz="1500" dirty="0"/>
                        <a:t>37 – 38 – 39 – 40</a:t>
                      </a:r>
                    </a:p>
                  </a:txBody>
                  <a:tcPr marT="45725" marB="45725"/>
                </a:tc>
                <a:tc>
                  <a:txBody>
                    <a:bodyPr/>
                    <a:lstStyle/>
                    <a:p>
                      <a:r>
                        <a:rPr lang="de-DE" sz="1500" dirty="0"/>
                        <a:t>7 SA</a:t>
                      </a:r>
                    </a:p>
                  </a:txBody>
                  <a:tcPr marT="45725" marB="45725"/>
                </a:tc>
                <a:tc>
                  <a:txBody>
                    <a:bodyPr/>
                    <a:lstStyle/>
                    <a:p>
                      <a:r>
                        <a:rPr lang="de-DE" sz="1500" dirty="0"/>
                        <a:t>13</a:t>
                      </a:r>
                    </a:p>
                  </a:txBody>
                  <a:tcPr marT="45725" marB="45725"/>
                </a:tc>
                <a:extLst>
                  <a:ext uri="{0D108BD9-81ED-4DB2-BD59-A6C34878D82A}">
                    <a16:rowId xmlns:a16="http://schemas.microsoft.com/office/drawing/2014/main" val="4080634798"/>
                  </a:ext>
                </a:extLst>
              </a:tr>
            </a:tbl>
          </a:graphicData>
        </a:graphic>
      </p:graphicFrame>
      <p:sp>
        <p:nvSpPr>
          <p:cNvPr id="11" name="Textfeld 10">
            <a:extLst>
              <a:ext uri="{FF2B5EF4-FFF2-40B4-BE49-F238E27FC236}">
                <a16:creationId xmlns:a16="http://schemas.microsoft.com/office/drawing/2014/main" id="{7B93D3F2-0F45-4407-959B-C1A5ED044A3A}"/>
              </a:ext>
            </a:extLst>
          </p:cNvPr>
          <p:cNvSpPr txBox="1">
            <a:spLocks noChangeArrowheads="1"/>
          </p:cNvSpPr>
          <p:nvPr/>
        </p:nvSpPr>
        <p:spPr bwMode="auto">
          <a:xfrm>
            <a:off x="925513" y="4681538"/>
            <a:ext cx="76311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eaLnBrk="1" hangingPunct="1">
              <a:spcBef>
                <a:spcPct val="0"/>
              </a:spcBef>
            </a:pPr>
            <a:r>
              <a:rPr lang="de-DE" altLang="de-DE" sz="2400"/>
              <a:t>Tabelle wurde so gewählt, dass die </a:t>
            </a:r>
            <a:r>
              <a:rPr lang="de-DE" altLang="de-DE" sz="2400">
                <a:solidFill>
                  <a:srgbClr val="FFC000"/>
                </a:solidFill>
              </a:rPr>
              <a:t>stärkere</a:t>
            </a:r>
            <a:r>
              <a:rPr lang="de-DE" altLang="de-DE" sz="2400"/>
              <a:t> Partei bei </a:t>
            </a:r>
            <a:br>
              <a:rPr lang="de-DE" altLang="de-DE" sz="2400"/>
            </a:br>
            <a:r>
              <a:rPr lang="de-DE" altLang="de-DE" sz="2400"/>
              <a:t>gleichem Spielniveau in 1 von 2 Fällen gewinnt.</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02A15AED-8D50-44DA-AE21-181ABEEFF690}"/>
              </a:ext>
            </a:extLst>
          </p:cNvPr>
          <p:cNvSpPr>
            <a:spLocks noGrp="1" noChangeArrowheads="1"/>
          </p:cNvSpPr>
          <p:nvPr>
            <p:ph type="title"/>
          </p:nvPr>
        </p:nvSpPr>
        <p:spPr/>
        <p:txBody>
          <a:bodyPr/>
          <a:lstStyle/>
          <a:p>
            <a:pPr eaLnBrk="1" hangingPunct="1"/>
            <a:r>
              <a:rPr lang="de-DE" altLang="de-DE"/>
              <a:t>Bestimmung des Kontraktes</a:t>
            </a:r>
          </a:p>
        </p:txBody>
      </p:sp>
      <p:sp>
        <p:nvSpPr>
          <p:cNvPr id="54275" name="Rectangle 3">
            <a:extLst>
              <a:ext uri="{FF2B5EF4-FFF2-40B4-BE49-F238E27FC236}">
                <a16:creationId xmlns:a16="http://schemas.microsoft.com/office/drawing/2014/main" id="{615A2988-F1F4-4CA5-8C57-6E87CA52122B}"/>
              </a:ext>
            </a:extLst>
          </p:cNvPr>
          <p:cNvSpPr>
            <a:spLocks noGrp="1" noChangeArrowheads="1"/>
          </p:cNvSpPr>
          <p:nvPr>
            <p:ph sz="half" idx="2"/>
          </p:nvPr>
        </p:nvSpPr>
        <p:spPr>
          <a:xfrm>
            <a:off x="352425" y="903288"/>
            <a:ext cx="8874125" cy="1962150"/>
          </a:xfrm>
        </p:spPr>
        <p:txBody>
          <a:bodyPr/>
          <a:lstStyle/>
          <a:p>
            <a:pPr marL="0" indent="0" eaLnBrk="1" hangingPunct="1">
              <a:spcAft>
                <a:spcPct val="75000"/>
              </a:spcAft>
              <a:buFontTx/>
              <a:buChar char="•"/>
            </a:pPr>
            <a:r>
              <a:rPr lang="de-DE" altLang="de-DE" sz="2400"/>
              <a:t>  Der Kontrakt wird durch </a:t>
            </a:r>
            <a:r>
              <a:rPr lang="de-DE" altLang="de-DE" sz="2400">
                <a:solidFill>
                  <a:srgbClr val="FFC000"/>
                </a:solidFill>
              </a:rPr>
              <a:t>Ansagen</a:t>
            </a:r>
            <a:r>
              <a:rPr lang="de-DE" altLang="de-DE" sz="2400"/>
              <a:t> bestimmt.</a:t>
            </a:r>
            <a:br>
              <a:rPr lang="de-DE" altLang="de-DE" sz="2400"/>
            </a:br>
            <a:r>
              <a:rPr lang="de-DE" altLang="de-DE" sz="2400"/>
              <a:t>   Die Ansagen beginnen beim </a:t>
            </a:r>
            <a:r>
              <a:rPr lang="de-DE" altLang="de-DE" sz="2400">
                <a:solidFill>
                  <a:srgbClr val="FFC000"/>
                </a:solidFill>
              </a:rPr>
              <a:t>Teiler</a:t>
            </a:r>
            <a:r>
              <a:rPr lang="de-DE" altLang="de-DE" sz="2400"/>
              <a:t>. </a:t>
            </a:r>
            <a:br>
              <a:rPr lang="de-DE" altLang="de-DE" sz="2400"/>
            </a:br>
            <a:r>
              <a:rPr lang="de-DE" altLang="de-DE" sz="2400"/>
              <a:t>   Hat dieser mind. </a:t>
            </a:r>
            <a:r>
              <a:rPr lang="de-DE" altLang="de-DE" sz="2400">
                <a:solidFill>
                  <a:srgbClr val="FFC000"/>
                </a:solidFill>
              </a:rPr>
              <a:t>12 F</a:t>
            </a:r>
            <a:r>
              <a:rPr lang="de-DE" altLang="de-DE" sz="2400"/>
              <a:t>, sagt er: </a:t>
            </a:r>
            <a:r>
              <a:rPr lang="de-DE" altLang="de-DE" sz="2400">
                <a:solidFill>
                  <a:srgbClr val="FFFF00"/>
                </a:solidFill>
              </a:rPr>
              <a:t>„Ich eröffne“, </a:t>
            </a:r>
            <a:r>
              <a:rPr lang="de-DE" altLang="de-DE" sz="2400"/>
              <a:t>andernfalls </a:t>
            </a:r>
            <a:br>
              <a:rPr lang="de-DE" altLang="de-DE" sz="2400"/>
            </a:br>
            <a:r>
              <a:rPr lang="de-DE" altLang="de-DE" sz="2400"/>
              <a:t>   </a:t>
            </a:r>
            <a:r>
              <a:rPr lang="de-DE" altLang="de-DE" sz="2400">
                <a:solidFill>
                  <a:srgbClr val="FFFF00"/>
                </a:solidFill>
              </a:rPr>
              <a:t>„Ich passe“.</a:t>
            </a:r>
            <a:br>
              <a:rPr lang="de-DE" altLang="de-DE" sz="2400"/>
            </a:br>
            <a:r>
              <a:rPr lang="de-DE" altLang="de-DE" sz="2400"/>
              <a:t>   Im 2. Fall darf der Nächste (im Uhrzeigersinn) ansagen usw.</a:t>
            </a:r>
          </a:p>
          <a:p>
            <a:pPr marL="0" indent="0" eaLnBrk="1" hangingPunct="1">
              <a:spcAft>
                <a:spcPct val="75000"/>
              </a:spcAft>
            </a:pPr>
            <a:endParaRPr lang="de-DE" altLang="de-DE"/>
          </a:p>
        </p:txBody>
      </p:sp>
      <p:sp>
        <p:nvSpPr>
          <p:cNvPr id="29700" name="Footer Placeholder 4">
            <a:extLst>
              <a:ext uri="{FF2B5EF4-FFF2-40B4-BE49-F238E27FC236}">
                <a16:creationId xmlns:a16="http://schemas.microsoft.com/office/drawing/2014/main" id="{D0C53B28-93AB-4EBA-926B-B52CE52F7AA8}"/>
              </a:ext>
            </a:extLst>
          </p:cNvPr>
          <p:cNvSpPr>
            <a:spLocks noGrp="1"/>
          </p:cNvSpPr>
          <p:nvPr>
            <p:ph type="ftr" sz="quarter" idx="11"/>
          </p:nvPr>
        </p:nvSpPr>
        <p:spPr>
          <a:xfrm>
            <a:off x="2717800" y="6297613"/>
            <a:ext cx="37084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a:spcBef>
                <a:spcPct val="0"/>
              </a:spcBef>
            </a:pPr>
            <a:r>
              <a:rPr lang="de-DE" altLang="de-DE" sz="1600" dirty="0">
                <a:solidFill>
                  <a:srgbClr val="005AB4"/>
                </a:solidFill>
              </a:rPr>
              <a:t>„Schnupperkurs“</a:t>
            </a:r>
          </a:p>
        </p:txBody>
      </p:sp>
      <p:sp>
        <p:nvSpPr>
          <p:cNvPr id="29701" name="Datumsplatzhalter 1">
            <a:extLst>
              <a:ext uri="{FF2B5EF4-FFF2-40B4-BE49-F238E27FC236}">
                <a16:creationId xmlns:a16="http://schemas.microsoft.com/office/drawing/2014/main" id="{C3032AFA-A514-4CBC-A918-BC99F5496EC8}"/>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a:spcBef>
                <a:spcPct val="0"/>
              </a:spcBef>
            </a:pPr>
            <a:fld id="{CE9A554B-AC65-49C0-AFF5-D2E239DBE382}" type="datetime1">
              <a:rPr lang="de-DE" altLang="de-DE" sz="1600" smtClean="0">
                <a:solidFill>
                  <a:srgbClr val="005AB4"/>
                </a:solidFill>
              </a:rPr>
              <a:pPr>
                <a:spcBef>
                  <a:spcPct val="0"/>
                </a:spcBef>
              </a:pPr>
              <a:t>29.03.2024</a:t>
            </a:fld>
            <a:endParaRPr lang="de-DE" altLang="de-DE" sz="1600">
              <a:solidFill>
                <a:srgbClr val="005AB4"/>
              </a:solidFill>
            </a:endParaRPr>
          </a:p>
        </p:txBody>
      </p:sp>
      <p:sp>
        <p:nvSpPr>
          <p:cNvPr id="29702" name="Foliennummernplatzhalter 2">
            <a:extLst>
              <a:ext uri="{FF2B5EF4-FFF2-40B4-BE49-F238E27FC236}">
                <a16:creationId xmlns:a16="http://schemas.microsoft.com/office/drawing/2014/main" id="{49154306-578A-4BB0-BB1F-4B85BC6C354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a:spcBef>
                <a:spcPct val="0"/>
              </a:spcBef>
            </a:pPr>
            <a:fld id="{809ECB9B-4B3D-4940-B286-0D0116C0CBD3}" type="slidenum">
              <a:rPr lang="de-DE" altLang="de-DE" sz="1600" smtClean="0">
                <a:solidFill>
                  <a:srgbClr val="005AB4"/>
                </a:solidFill>
              </a:rPr>
              <a:pPr>
                <a:spcBef>
                  <a:spcPct val="0"/>
                </a:spcBef>
              </a:pPr>
              <a:t>14</a:t>
            </a:fld>
            <a:endParaRPr lang="de-DE" altLang="de-DE" sz="1600">
              <a:solidFill>
                <a:srgbClr val="005AB4"/>
              </a:solidFill>
            </a:endParaRPr>
          </a:p>
        </p:txBody>
      </p:sp>
      <p:sp>
        <p:nvSpPr>
          <p:cNvPr id="4" name="Textfeld 3">
            <a:extLst>
              <a:ext uri="{FF2B5EF4-FFF2-40B4-BE49-F238E27FC236}">
                <a16:creationId xmlns:a16="http://schemas.microsoft.com/office/drawing/2014/main" id="{0D36D46F-79E2-48D2-951E-25A75E1564D1}"/>
              </a:ext>
            </a:extLst>
          </p:cNvPr>
          <p:cNvSpPr txBox="1">
            <a:spLocks noChangeArrowheads="1"/>
          </p:cNvSpPr>
          <p:nvPr/>
        </p:nvSpPr>
        <p:spPr bwMode="auto">
          <a:xfrm>
            <a:off x="269875" y="4616450"/>
            <a:ext cx="82010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defRPr sz="20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eaLnBrk="1" hangingPunct="1">
              <a:spcBef>
                <a:spcPct val="0"/>
              </a:spcBef>
              <a:buFontTx/>
              <a:buChar char="•"/>
            </a:pPr>
            <a:r>
              <a:rPr lang="de-DE" altLang="de-DE" sz="2400"/>
              <a:t>In den meisten Fällen liegt das Ergebnis bei mind. </a:t>
            </a:r>
            <a:r>
              <a:rPr lang="de-DE" altLang="de-DE" sz="2400">
                <a:solidFill>
                  <a:srgbClr val="FF9900"/>
                </a:solidFill>
              </a:rPr>
              <a:t>20 F</a:t>
            </a:r>
            <a:r>
              <a:rPr lang="de-DE" altLang="de-DE" sz="2400"/>
              <a:t>. </a:t>
            </a:r>
            <a:br>
              <a:rPr lang="de-DE" altLang="de-DE" sz="2400"/>
            </a:br>
            <a:r>
              <a:rPr lang="de-DE" altLang="de-DE" sz="2400"/>
              <a:t>Der EÖ sagt nun nach der </a:t>
            </a:r>
            <a:r>
              <a:rPr lang="de-DE" altLang="de-DE" sz="2400">
                <a:solidFill>
                  <a:srgbClr val="FFFF00"/>
                </a:solidFill>
              </a:rPr>
              <a:t>Entscheidungstabelle</a:t>
            </a:r>
            <a:r>
              <a:rPr lang="de-DE" altLang="de-DE" sz="2400"/>
              <a:t> seinen </a:t>
            </a:r>
            <a:br>
              <a:rPr lang="de-DE" altLang="de-DE" sz="2400"/>
            </a:br>
            <a:r>
              <a:rPr lang="de-DE" altLang="de-DE" sz="2400"/>
              <a:t>Kontrakt an.</a:t>
            </a:r>
          </a:p>
        </p:txBody>
      </p:sp>
      <p:sp>
        <p:nvSpPr>
          <p:cNvPr id="5" name="Textfeld 4">
            <a:extLst>
              <a:ext uri="{FF2B5EF4-FFF2-40B4-BE49-F238E27FC236}">
                <a16:creationId xmlns:a16="http://schemas.microsoft.com/office/drawing/2014/main" id="{138EE222-2977-4179-9665-CDB45D5E8F7C}"/>
              </a:ext>
            </a:extLst>
          </p:cNvPr>
          <p:cNvSpPr txBox="1"/>
          <p:nvPr/>
        </p:nvSpPr>
        <p:spPr>
          <a:xfrm>
            <a:off x="285750" y="3087688"/>
            <a:ext cx="8401050" cy="1477962"/>
          </a:xfrm>
          <a:prstGeom prst="rect">
            <a:avLst/>
          </a:prstGeom>
          <a:noFill/>
        </p:spPr>
        <p:txBody>
          <a:bodyPr wrap="none">
            <a:spAutoFit/>
          </a:bodyPr>
          <a:lstStyle/>
          <a:p>
            <a:pPr marL="342900" indent="-342900" eaLnBrk="1" hangingPunct="1">
              <a:buFont typeface="Arial" panose="020B0604020202020204" pitchFamily="34" charset="0"/>
              <a:buChar char="•"/>
              <a:defRPr/>
            </a:pPr>
            <a:r>
              <a:rPr lang="de-DE" sz="2400" dirty="0">
                <a:latin typeface="Arial" charset="0"/>
              </a:rPr>
              <a:t>Wenn einer der Spieler eröffnet, ist er der </a:t>
            </a:r>
            <a:r>
              <a:rPr lang="de-DE" sz="2400" dirty="0">
                <a:solidFill>
                  <a:srgbClr val="FFFF00"/>
                </a:solidFill>
                <a:latin typeface="Arial" charset="0"/>
              </a:rPr>
              <a:t>„Eröffner (EÖ)“. </a:t>
            </a:r>
            <a:br>
              <a:rPr lang="de-DE" sz="2400" dirty="0">
                <a:solidFill>
                  <a:srgbClr val="FF0000"/>
                </a:solidFill>
                <a:latin typeface="Arial" charset="0"/>
              </a:rPr>
            </a:br>
            <a:r>
              <a:rPr lang="de-DE" sz="2400" dirty="0">
                <a:latin typeface="Arial" charset="0"/>
              </a:rPr>
              <a:t>Sein Partner nennt nun laut seine </a:t>
            </a:r>
            <a:r>
              <a:rPr lang="de-DE" sz="2400" dirty="0">
                <a:solidFill>
                  <a:srgbClr val="FF9900"/>
                </a:solidFill>
                <a:latin typeface="Arial" charset="0"/>
              </a:rPr>
              <a:t>F</a:t>
            </a:r>
            <a:r>
              <a:rPr lang="de-DE" sz="2400" dirty="0">
                <a:latin typeface="Arial" charset="0"/>
              </a:rPr>
              <a:t>. Der EÖ ermittelt nun </a:t>
            </a:r>
          </a:p>
          <a:p>
            <a:pPr eaLnBrk="1" hangingPunct="1">
              <a:defRPr/>
            </a:pPr>
            <a:r>
              <a:rPr lang="de-DE" sz="2400" dirty="0">
                <a:latin typeface="Arial" charset="0"/>
              </a:rPr>
              <a:t>    die Gesamtanzahl der </a:t>
            </a:r>
            <a:r>
              <a:rPr lang="de-DE" sz="2400" dirty="0">
                <a:solidFill>
                  <a:srgbClr val="FF9900"/>
                </a:solidFill>
                <a:latin typeface="Arial" charset="0"/>
              </a:rPr>
              <a:t>F</a:t>
            </a:r>
            <a:r>
              <a:rPr lang="de-DE" sz="2400" dirty="0">
                <a:latin typeface="Arial" charset="0"/>
              </a:rPr>
              <a:t> seiner Partei.</a:t>
            </a:r>
          </a:p>
          <a:p>
            <a:pPr eaLnBrk="1" hangingPunct="1">
              <a:defRPr/>
            </a:pPr>
            <a:endParaRPr lang="de-DE" dirty="0">
              <a:latin typeface="Arial"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02125A86-C53B-4DD7-80F8-1B96355ADE3E}"/>
              </a:ext>
            </a:extLst>
          </p:cNvPr>
          <p:cNvSpPr>
            <a:spLocks noGrp="1" noChangeArrowheads="1"/>
          </p:cNvSpPr>
          <p:nvPr>
            <p:ph type="title"/>
          </p:nvPr>
        </p:nvSpPr>
        <p:spPr/>
        <p:txBody>
          <a:bodyPr/>
          <a:lstStyle/>
          <a:p>
            <a:pPr eaLnBrk="1" hangingPunct="1"/>
            <a:r>
              <a:rPr lang="de-DE" altLang="de-DE"/>
              <a:t>Alleinspiel</a:t>
            </a:r>
          </a:p>
        </p:txBody>
      </p:sp>
      <p:sp>
        <p:nvSpPr>
          <p:cNvPr id="54275" name="Rectangle 3">
            <a:extLst>
              <a:ext uri="{FF2B5EF4-FFF2-40B4-BE49-F238E27FC236}">
                <a16:creationId xmlns:a16="http://schemas.microsoft.com/office/drawing/2014/main" id="{7790137D-DAED-4186-9BE2-7B4A34CECC1B}"/>
              </a:ext>
            </a:extLst>
          </p:cNvPr>
          <p:cNvSpPr>
            <a:spLocks noGrp="1" noChangeArrowheads="1"/>
          </p:cNvSpPr>
          <p:nvPr>
            <p:ph sz="half" idx="2"/>
          </p:nvPr>
        </p:nvSpPr>
        <p:spPr>
          <a:xfrm>
            <a:off x="269875" y="1055688"/>
            <a:ext cx="8874125" cy="5084762"/>
          </a:xfrm>
        </p:spPr>
        <p:txBody>
          <a:bodyPr/>
          <a:lstStyle/>
          <a:p>
            <a:pPr marL="0" indent="0" eaLnBrk="1" hangingPunct="1">
              <a:spcAft>
                <a:spcPct val="75000"/>
              </a:spcAft>
              <a:buFontTx/>
              <a:buChar char="•"/>
            </a:pPr>
            <a:r>
              <a:rPr lang="de-DE" altLang="de-DE" sz="2400" dirty="0"/>
              <a:t> Der Spieler, der den Kontrakt ansagt wird </a:t>
            </a:r>
            <a:r>
              <a:rPr lang="de-DE" altLang="de-DE" sz="2400" dirty="0">
                <a:solidFill>
                  <a:srgbClr val="FF9900"/>
                </a:solidFill>
              </a:rPr>
              <a:t>Alleinspieler (AS)</a:t>
            </a:r>
            <a:br>
              <a:rPr lang="de-DE" altLang="de-DE" sz="2400" dirty="0">
                <a:solidFill>
                  <a:srgbClr val="FF9900"/>
                </a:solidFill>
              </a:rPr>
            </a:br>
            <a:r>
              <a:rPr lang="de-DE" altLang="de-DE" sz="2400" dirty="0">
                <a:solidFill>
                  <a:srgbClr val="FF9900"/>
                </a:solidFill>
              </a:rPr>
              <a:t>  </a:t>
            </a:r>
            <a:r>
              <a:rPr lang="de-DE" altLang="de-DE" sz="2400" dirty="0"/>
              <a:t>genannt.</a:t>
            </a:r>
          </a:p>
          <a:p>
            <a:pPr marL="0" indent="0" eaLnBrk="1" hangingPunct="1">
              <a:spcAft>
                <a:spcPct val="75000"/>
              </a:spcAft>
              <a:buFontTx/>
              <a:buChar char="•"/>
            </a:pPr>
            <a:r>
              <a:rPr lang="de-DE" altLang="de-DE" sz="2400" dirty="0"/>
              <a:t> Jetzt beginnt das </a:t>
            </a:r>
            <a:r>
              <a:rPr lang="de-DE" altLang="de-DE" sz="2400" dirty="0">
                <a:solidFill>
                  <a:srgbClr val="FF9900"/>
                </a:solidFill>
              </a:rPr>
              <a:t>Abspiel</a:t>
            </a:r>
            <a:r>
              <a:rPr lang="de-DE" altLang="de-DE" sz="2400" dirty="0"/>
              <a:t>. Der </a:t>
            </a:r>
            <a:r>
              <a:rPr lang="de-DE" altLang="de-DE" sz="2400" dirty="0">
                <a:solidFill>
                  <a:srgbClr val="FFFF00"/>
                </a:solidFill>
              </a:rPr>
              <a:t>linke</a:t>
            </a:r>
            <a:r>
              <a:rPr lang="de-DE" altLang="de-DE" sz="2400" dirty="0"/>
              <a:t> Gegner spielt die 1. Karte </a:t>
            </a:r>
            <a:br>
              <a:rPr lang="de-DE" altLang="de-DE" sz="2400" dirty="0"/>
            </a:br>
            <a:r>
              <a:rPr lang="de-DE" altLang="de-DE" sz="2400" dirty="0"/>
              <a:t>  zum 1. Stich aus. Er greift an!</a:t>
            </a:r>
          </a:p>
          <a:p>
            <a:pPr marL="0" indent="0" eaLnBrk="1" hangingPunct="1">
              <a:spcAft>
                <a:spcPct val="75000"/>
              </a:spcAft>
              <a:buFontTx/>
              <a:buChar char="•"/>
            </a:pPr>
            <a:r>
              <a:rPr lang="de-DE" altLang="de-DE" sz="2400" dirty="0"/>
              <a:t> Danach legt der Partner </a:t>
            </a:r>
            <a:r>
              <a:rPr lang="de-DE" altLang="de-DE" sz="2400" dirty="0">
                <a:solidFill>
                  <a:srgbClr val="FFFF00"/>
                </a:solidFill>
              </a:rPr>
              <a:t>(Tisch oder Dummy) </a:t>
            </a:r>
            <a:r>
              <a:rPr lang="de-DE" altLang="de-DE" sz="2400" dirty="0"/>
              <a:t>des AS seine</a:t>
            </a:r>
            <a:br>
              <a:rPr lang="de-DE" altLang="de-DE" sz="2400" dirty="0"/>
            </a:br>
            <a:r>
              <a:rPr lang="de-DE" altLang="de-DE" sz="2400" dirty="0"/>
              <a:t>  Karten geordnet </a:t>
            </a:r>
            <a:r>
              <a:rPr lang="de-DE" altLang="de-DE" sz="2400" dirty="0">
                <a:solidFill>
                  <a:srgbClr val="00B050"/>
                </a:solidFill>
              </a:rPr>
              <a:t>(siehe Folie 16) </a:t>
            </a:r>
            <a:r>
              <a:rPr lang="de-DE" altLang="de-DE" sz="2400" dirty="0"/>
              <a:t>auf den Tisch, so dass alle</a:t>
            </a:r>
            <a:br>
              <a:rPr lang="de-DE" altLang="de-DE" sz="2400" dirty="0"/>
            </a:br>
            <a:r>
              <a:rPr lang="de-DE" altLang="de-DE" sz="2400" dirty="0"/>
              <a:t>  sie sehen können.</a:t>
            </a:r>
          </a:p>
          <a:p>
            <a:pPr marL="0" indent="0" eaLnBrk="1" hangingPunct="1">
              <a:spcAft>
                <a:spcPct val="75000"/>
              </a:spcAft>
              <a:buFontTx/>
              <a:buChar char="•"/>
            </a:pPr>
            <a:r>
              <a:rPr lang="de-DE" altLang="de-DE" sz="2400" dirty="0"/>
              <a:t> Der AS wählt die Karte des Tisches, die zu spielen ist. Der</a:t>
            </a:r>
            <a:br>
              <a:rPr lang="de-DE" altLang="de-DE" sz="2400" dirty="0"/>
            </a:br>
            <a:r>
              <a:rPr lang="de-DE" altLang="de-DE" sz="2400" dirty="0"/>
              <a:t>  Tisch nimmt also </a:t>
            </a:r>
            <a:r>
              <a:rPr lang="de-DE" altLang="de-DE" sz="2400" dirty="0">
                <a:solidFill>
                  <a:srgbClr val="FFFF00"/>
                </a:solidFill>
              </a:rPr>
              <a:t>nicht</a:t>
            </a:r>
            <a:r>
              <a:rPr lang="de-DE" altLang="de-DE" sz="2400" dirty="0"/>
              <a:t> am Spiel teil. Er reagiert nur auf Ansage</a:t>
            </a:r>
            <a:br>
              <a:rPr lang="de-DE" altLang="de-DE" sz="2400" dirty="0"/>
            </a:br>
            <a:r>
              <a:rPr lang="de-DE" altLang="de-DE" sz="2400" dirty="0"/>
              <a:t>  des AS. Das weitere Abspiel läuft wie beschrieben.</a:t>
            </a:r>
          </a:p>
          <a:p>
            <a:pPr marL="0" indent="0" eaLnBrk="1" hangingPunct="1">
              <a:spcAft>
                <a:spcPct val="75000"/>
              </a:spcAft>
              <a:buFontTx/>
              <a:buChar char="•"/>
            </a:pPr>
            <a:endParaRPr lang="de-DE" altLang="de-DE" sz="2400" dirty="0"/>
          </a:p>
          <a:p>
            <a:pPr marL="0" indent="0" eaLnBrk="1" hangingPunct="1">
              <a:spcAft>
                <a:spcPct val="75000"/>
              </a:spcAft>
              <a:buFontTx/>
              <a:buChar char="•"/>
            </a:pPr>
            <a:endParaRPr lang="de-DE" altLang="de-DE" dirty="0"/>
          </a:p>
        </p:txBody>
      </p:sp>
      <p:sp>
        <p:nvSpPr>
          <p:cNvPr id="31748" name="Footer Placeholder 4">
            <a:extLst>
              <a:ext uri="{FF2B5EF4-FFF2-40B4-BE49-F238E27FC236}">
                <a16:creationId xmlns:a16="http://schemas.microsoft.com/office/drawing/2014/main" id="{73A7EE2D-997A-46DB-B507-EA3F9AD5B536}"/>
              </a:ext>
            </a:extLst>
          </p:cNvPr>
          <p:cNvSpPr>
            <a:spLocks noGrp="1"/>
          </p:cNvSpPr>
          <p:nvPr>
            <p:ph type="ftr" sz="quarter" idx="11"/>
          </p:nvPr>
        </p:nvSpPr>
        <p:spPr>
          <a:xfrm>
            <a:off x="2717800" y="6297613"/>
            <a:ext cx="37084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a:spcBef>
                <a:spcPct val="0"/>
              </a:spcBef>
            </a:pPr>
            <a:r>
              <a:rPr lang="de-DE" altLang="de-DE" sz="1600" dirty="0">
                <a:solidFill>
                  <a:srgbClr val="005AB4"/>
                </a:solidFill>
              </a:rPr>
              <a:t>„Schnupperkurs“</a:t>
            </a:r>
          </a:p>
        </p:txBody>
      </p:sp>
      <p:sp>
        <p:nvSpPr>
          <p:cNvPr id="31749" name="Datumsplatzhalter 1">
            <a:extLst>
              <a:ext uri="{FF2B5EF4-FFF2-40B4-BE49-F238E27FC236}">
                <a16:creationId xmlns:a16="http://schemas.microsoft.com/office/drawing/2014/main" id="{C87CAE12-4DAD-4458-A19E-17F78A881EF2}"/>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a:spcBef>
                <a:spcPct val="0"/>
              </a:spcBef>
            </a:pPr>
            <a:fld id="{C3FB5818-028B-4AAA-8099-B3D74A59026D}" type="datetime1">
              <a:rPr lang="de-DE" altLang="de-DE" sz="1600" smtClean="0">
                <a:solidFill>
                  <a:srgbClr val="005AB4"/>
                </a:solidFill>
              </a:rPr>
              <a:pPr>
                <a:spcBef>
                  <a:spcPct val="0"/>
                </a:spcBef>
              </a:pPr>
              <a:t>29.03.2024</a:t>
            </a:fld>
            <a:endParaRPr lang="de-DE" altLang="de-DE" sz="1600">
              <a:solidFill>
                <a:srgbClr val="005AB4"/>
              </a:solidFill>
            </a:endParaRPr>
          </a:p>
        </p:txBody>
      </p:sp>
      <p:sp>
        <p:nvSpPr>
          <p:cNvPr id="31750" name="Foliennummernplatzhalter 2">
            <a:extLst>
              <a:ext uri="{FF2B5EF4-FFF2-40B4-BE49-F238E27FC236}">
                <a16:creationId xmlns:a16="http://schemas.microsoft.com/office/drawing/2014/main" id="{E8D05B68-D418-43A4-ABA6-79421A3377A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a:spcBef>
                <a:spcPct val="0"/>
              </a:spcBef>
            </a:pPr>
            <a:fld id="{AD92ADB7-3EDF-41CB-AE0E-A74AC4FF4C70}" type="slidenum">
              <a:rPr lang="de-DE" altLang="de-DE" sz="1600" smtClean="0">
                <a:solidFill>
                  <a:srgbClr val="005AB4"/>
                </a:solidFill>
              </a:rPr>
              <a:pPr>
                <a:spcBef>
                  <a:spcPct val="0"/>
                </a:spcBef>
              </a:pPr>
              <a:t>15</a:t>
            </a:fld>
            <a:endParaRPr lang="de-DE" altLang="de-DE" sz="1600">
              <a:solidFill>
                <a:srgbClr val="005AB4"/>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2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2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el 1">
            <a:extLst>
              <a:ext uri="{FF2B5EF4-FFF2-40B4-BE49-F238E27FC236}">
                <a16:creationId xmlns:a16="http://schemas.microsoft.com/office/drawing/2014/main" id="{22C3DD9A-00B0-48E5-A073-81F116932F81}"/>
              </a:ext>
            </a:extLst>
          </p:cNvPr>
          <p:cNvSpPr>
            <a:spLocks noGrp="1" noChangeArrowheads="1"/>
          </p:cNvSpPr>
          <p:nvPr>
            <p:ph type="title"/>
          </p:nvPr>
        </p:nvSpPr>
        <p:spPr/>
        <p:txBody>
          <a:bodyPr/>
          <a:lstStyle/>
          <a:p>
            <a:pPr eaLnBrk="1" hangingPunct="1"/>
            <a:r>
              <a:rPr lang="de-DE" altLang="de-DE"/>
              <a:t>Tisch oder Dummy</a:t>
            </a:r>
          </a:p>
        </p:txBody>
      </p:sp>
      <p:sp>
        <p:nvSpPr>
          <p:cNvPr id="3" name="Textplatzhalter 2">
            <a:extLst>
              <a:ext uri="{FF2B5EF4-FFF2-40B4-BE49-F238E27FC236}">
                <a16:creationId xmlns:a16="http://schemas.microsoft.com/office/drawing/2014/main" id="{DA91F477-C92B-4130-BCBB-ABB1FE16E973}"/>
              </a:ext>
            </a:extLst>
          </p:cNvPr>
          <p:cNvSpPr>
            <a:spLocks noGrp="1"/>
          </p:cNvSpPr>
          <p:nvPr>
            <p:ph type="body" sz="half" idx="1"/>
          </p:nvPr>
        </p:nvSpPr>
        <p:spPr>
          <a:xfrm>
            <a:off x="350838" y="914400"/>
            <a:ext cx="4138612" cy="3771900"/>
          </a:xfrm>
        </p:spPr>
        <p:txBody>
          <a:bodyPr/>
          <a:lstStyle/>
          <a:p>
            <a:pPr marL="0" indent="0" eaLnBrk="1" hangingPunct="1">
              <a:defRPr/>
            </a:pPr>
            <a:r>
              <a:rPr lang="de-DE" sz="2400" dirty="0"/>
              <a:t>Geordnete </a:t>
            </a:r>
            <a:r>
              <a:rPr lang="de-DE" sz="2400" dirty="0">
                <a:solidFill>
                  <a:srgbClr val="FFFF00"/>
                </a:solidFill>
              </a:rPr>
              <a:t>Auslage</a:t>
            </a:r>
            <a:r>
              <a:rPr lang="de-DE" sz="2400" dirty="0"/>
              <a:t> bei alle Spielen:</a:t>
            </a:r>
          </a:p>
          <a:p>
            <a:pPr eaLnBrk="1" hangingPunct="1">
              <a:buFont typeface="Arial" panose="020B0604020202020204" pitchFamily="34" charset="0"/>
              <a:buChar char="•"/>
              <a:defRPr/>
            </a:pPr>
            <a:r>
              <a:rPr lang="de-DE" sz="2400" dirty="0">
                <a:solidFill>
                  <a:srgbClr val="FF9900"/>
                </a:solidFill>
              </a:rPr>
              <a:t>Reihenfolge</a:t>
            </a:r>
            <a:r>
              <a:rPr lang="de-DE" sz="2400" dirty="0"/>
              <a:t> jede Farbe von Hoch nach Tief</a:t>
            </a:r>
          </a:p>
          <a:p>
            <a:pPr eaLnBrk="1" hangingPunct="1">
              <a:buFont typeface="Arial" panose="020B0604020202020204" pitchFamily="34" charset="0"/>
              <a:buChar char="•"/>
              <a:defRPr/>
            </a:pPr>
            <a:r>
              <a:rPr lang="de-DE" sz="2400" dirty="0"/>
              <a:t>Aus Sicht des AS von links nach rechts</a:t>
            </a:r>
          </a:p>
          <a:p>
            <a:pPr eaLnBrk="1" hangingPunct="1">
              <a:buFont typeface="Arial" panose="020B0604020202020204" pitchFamily="34" charset="0"/>
              <a:buChar char="•"/>
              <a:defRPr/>
            </a:pPr>
            <a:r>
              <a:rPr lang="de-DE" sz="2400" dirty="0"/>
              <a:t>Pik, Coeur, Treff, Karo</a:t>
            </a:r>
          </a:p>
          <a:p>
            <a:pPr eaLnBrk="1" hangingPunct="1">
              <a:buFont typeface="Arial" panose="020B0604020202020204" pitchFamily="34" charset="0"/>
              <a:buChar char="•"/>
              <a:defRPr/>
            </a:pPr>
            <a:r>
              <a:rPr lang="de-DE" sz="2400" dirty="0"/>
              <a:t>Bei Farbkontrakt </a:t>
            </a:r>
            <a:br>
              <a:rPr lang="de-DE" sz="2400" dirty="0"/>
            </a:br>
            <a:r>
              <a:rPr lang="de-DE" sz="2400" dirty="0">
                <a:solidFill>
                  <a:srgbClr val="FFFF00"/>
                </a:solidFill>
              </a:rPr>
              <a:t>(später!) </a:t>
            </a:r>
            <a:r>
              <a:rPr lang="de-DE" sz="2400" dirty="0"/>
              <a:t>Trumpf zuerst!</a:t>
            </a:r>
          </a:p>
        </p:txBody>
      </p:sp>
      <p:sp>
        <p:nvSpPr>
          <p:cNvPr id="33796" name="Datumsplatzhalter 4">
            <a:extLst>
              <a:ext uri="{FF2B5EF4-FFF2-40B4-BE49-F238E27FC236}">
                <a16:creationId xmlns:a16="http://schemas.microsoft.com/office/drawing/2014/main" id="{D0A984D9-602A-44B2-BCFE-C34D182D76CD}"/>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a:spcBef>
                <a:spcPct val="0"/>
              </a:spcBef>
            </a:pPr>
            <a:fld id="{039531F5-5506-402A-8E21-7FD4FDF40713}" type="datetime1">
              <a:rPr lang="de-DE" altLang="de-DE" sz="1600" smtClean="0">
                <a:solidFill>
                  <a:srgbClr val="005AB4"/>
                </a:solidFill>
              </a:rPr>
              <a:pPr>
                <a:spcBef>
                  <a:spcPct val="0"/>
                </a:spcBef>
              </a:pPr>
              <a:t>29.03.2024</a:t>
            </a:fld>
            <a:endParaRPr lang="de-DE" altLang="de-DE" sz="1600">
              <a:solidFill>
                <a:srgbClr val="005AB4"/>
              </a:solidFill>
            </a:endParaRPr>
          </a:p>
        </p:txBody>
      </p:sp>
      <p:sp>
        <p:nvSpPr>
          <p:cNvPr id="33797" name="Fußzeilenplatzhalter 5">
            <a:extLst>
              <a:ext uri="{FF2B5EF4-FFF2-40B4-BE49-F238E27FC236}">
                <a16:creationId xmlns:a16="http://schemas.microsoft.com/office/drawing/2014/main" id="{84F2E910-987C-4663-B778-BE5ED75218D3}"/>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a:spcBef>
                <a:spcPct val="0"/>
              </a:spcBef>
            </a:pPr>
            <a:r>
              <a:rPr lang="de-DE" altLang="de-DE" sz="1600" dirty="0">
                <a:solidFill>
                  <a:srgbClr val="005AB4"/>
                </a:solidFill>
              </a:rPr>
              <a:t>„Schnupperkurs“</a:t>
            </a:r>
          </a:p>
        </p:txBody>
      </p:sp>
      <p:sp>
        <p:nvSpPr>
          <p:cNvPr id="33798" name="Foliennummernplatzhalter 6">
            <a:extLst>
              <a:ext uri="{FF2B5EF4-FFF2-40B4-BE49-F238E27FC236}">
                <a16:creationId xmlns:a16="http://schemas.microsoft.com/office/drawing/2014/main" id="{98354B2C-BB9F-488D-B27F-972301E278E7}"/>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a:spcBef>
                <a:spcPct val="0"/>
              </a:spcBef>
            </a:pPr>
            <a:fld id="{C6974476-39C7-4D93-8246-4D179621FBE7}" type="slidenum">
              <a:rPr lang="de-DE" altLang="de-DE" sz="1600" smtClean="0">
                <a:solidFill>
                  <a:srgbClr val="005AB4"/>
                </a:solidFill>
              </a:rPr>
              <a:pPr>
                <a:spcBef>
                  <a:spcPct val="0"/>
                </a:spcBef>
              </a:pPr>
              <a:t>16</a:t>
            </a:fld>
            <a:endParaRPr lang="de-DE" altLang="de-DE" sz="1600">
              <a:solidFill>
                <a:srgbClr val="005AB4"/>
              </a:solidFill>
            </a:endParaRPr>
          </a:p>
        </p:txBody>
      </p:sp>
      <p:sp>
        <p:nvSpPr>
          <p:cNvPr id="16" name="Textfeld 15">
            <a:extLst>
              <a:ext uri="{FF2B5EF4-FFF2-40B4-BE49-F238E27FC236}">
                <a16:creationId xmlns:a16="http://schemas.microsoft.com/office/drawing/2014/main" id="{06EF80C0-9D5D-4D02-916E-34A585ABEA24}"/>
              </a:ext>
            </a:extLst>
          </p:cNvPr>
          <p:cNvSpPr txBox="1"/>
          <p:nvPr/>
        </p:nvSpPr>
        <p:spPr>
          <a:xfrm>
            <a:off x="5749185" y="1165703"/>
            <a:ext cx="2112501" cy="369332"/>
          </a:xfrm>
          <a:prstGeom prst="rect">
            <a:avLst/>
          </a:prstGeom>
          <a:noFill/>
        </p:spPr>
        <p:txBody>
          <a:bodyPr wrap="none">
            <a:spAutoFit/>
          </a:bodyPr>
          <a:lstStyle/>
          <a:p>
            <a:pPr eaLnBrk="1" hangingPunct="1">
              <a:defRPr/>
            </a:pPr>
            <a:r>
              <a:rPr lang="de-DE" dirty="0">
                <a:solidFill>
                  <a:srgbClr val="FF0000"/>
                </a:solidFill>
                <a:highlight>
                  <a:srgbClr val="FFFF00"/>
                </a:highlight>
                <a:latin typeface="Arial" charset="0"/>
              </a:rPr>
              <a:t>Tisch oder Dummy</a:t>
            </a:r>
          </a:p>
        </p:txBody>
      </p:sp>
      <p:sp>
        <p:nvSpPr>
          <p:cNvPr id="17" name="Textfeld 16">
            <a:extLst>
              <a:ext uri="{FF2B5EF4-FFF2-40B4-BE49-F238E27FC236}">
                <a16:creationId xmlns:a16="http://schemas.microsoft.com/office/drawing/2014/main" id="{B2571B17-2EE9-4624-8813-4194412F3A9D}"/>
              </a:ext>
            </a:extLst>
          </p:cNvPr>
          <p:cNvSpPr txBox="1"/>
          <p:nvPr/>
        </p:nvSpPr>
        <p:spPr>
          <a:xfrm>
            <a:off x="6009389" y="4686691"/>
            <a:ext cx="1428596" cy="369332"/>
          </a:xfrm>
          <a:prstGeom prst="rect">
            <a:avLst/>
          </a:prstGeom>
          <a:noFill/>
        </p:spPr>
        <p:txBody>
          <a:bodyPr wrap="none">
            <a:spAutoFit/>
          </a:bodyPr>
          <a:lstStyle/>
          <a:p>
            <a:pPr eaLnBrk="1" hangingPunct="1">
              <a:defRPr/>
            </a:pPr>
            <a:r>
              <a:rPr lang="de-DE" dirty="0">
                <a:solidFill>
                  <a:srgbClr val="FF0000"/>
                </a:solidFill>
                <a:highlight>
                  <a:srgbClr val="00FF00"/>
                </a:highlight>
                <a:latin typeface="Arial" charset="0"/>
              </a:rPr>
              <a:t>Alleinspieler</a:t>
            </a:r>
          </a:p>
        </p:txBody>
      </p:sp>
      <p:pic>
        <p:nvPicPr>
          <p:cNvPr id="18" name="Grafik 17">
            <a:extLst>
              <a:ext uri="{FF2B5EF4-FFF2-40B4-BE49-F238E27FC236}">
                <a16:creationId xmlns:a16="http://schemas.microsoft.com/office/drawing/2014/main" id="{1E0ABD03-0949-4A8F-B019-1DD10A4B62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8463" y="1860550"/>
            <a:ext cx="1195387"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Grafik 19">
            <a:extLst>
              <a:ext uri="{FF2B5EF4-FFF2-40B4-BE49-F238E27FC236}">
                <a16:creationId xmlns:a16="http://schemas.microsoft.com/office/drawing/2014/main" id="{0BC180C1-872A-4C00-B95A-F65ACF88BD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1313" y="1860550"/>
            <a:ext cx="1131887"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Grafik 21">
            <a:extLst>
              <a:ext uri="{FF2B5EF4-FFF2-40B4-BE49-F238E27FC236}">
                <a16:creationId xmlns:a16="http://schemas.microsoft.com/office/drawing/2014/main" id="{F156D69F-D31E-4857-8D9A-64F68EE098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9075" y="1860550"/>
            <a:ext cx="1230313"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Grafik 23">
            <a:extLst>
              <a:ext uri="{FF2B5EF4-FFF2-40B4-BE49-F238E27FC236}">
                <a16:creationId xmlns:a16="http://schemas.microsoft.com/office/drawing/2014/main" id="{95B3459E-9ACC-4A70-A6FB-6AF01E6F5F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6850" y="1860550"/>
            <a:ext cx="1196975"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1">
            <a:extLst>
              <a:ext uri="{FF2B5EF4-FFF2-40B4-BE49-F238E27FC236}">
                <a16:creationId xmlns:a16="http://schemas.microsoft.com/office/drawing/2014/main" id="{51DBBFBE-7944-4606-AD2F-B9C96428406D}"/>
              </a:ext>
            </a:extLst>
          </p:cNvPr>
          <p:cNvSpPr>
            <a:spLocks noGrp="1" noChangeArrowheads="1"/>
          </p:cNvSpPr>
          <p:nvPr>
            <p:ph type="title"/>
          </p:nvPr>
        </p:nvSpPr>
        <p:spPr/>
        <p:txBody>
          <a:bodyPr/>
          <a:lstStyle/>
          <a:p>
            <a:pPr eaLnBrk="1" hangingPunct="1"/>
            <a:r>
              <a:rPr lang="de-DE" altLang="de-DE"/>
              <a:t>Anschrift</a:t>
            </a:r>
          </a:p>
        </p:txBody>
      </p:sp>
      <p:sp>
        <p:nvSpPr>
          <p:cNvPr id="3" name="Textplatzhalter 2">
            <a:extLst>
              <a:ext uri="{FF2B5EF4-FFF2-40B4-BE49-F238E27FC236}">
                <a16:creationId xmlns:a16="http://schemas.microsoft.com/office/drawing/2014/main" id="{DD746A0B-2AD2-4A7A-A452-5DBBD2F51F24}"/>
              </a:ext>
            </a:extLst>
          </p:cNvPr>
          <p:cNvSpPr>
            <a:spLocks noGrp="1" noChangeArrowheads="1"/>
          </p:cNvSpPr>
          <p:nvPr>
            <p:ph type="body" sz="half" idx="1"/>
          </p:nvPr>
        </p:nvSpPr>
        <p:spPr>
          <a:xfrm>
            <a:off x="1400432" y="1886464"/>
            <a:ext cx="6763264" cy="4057135"/>
          </a:xfrm>
        </p:spPr>
        <p:txBody>
          <a:bodyPr/>
          <a:lstStyle/>
          <a:p>
            <a:pPr marL="0" indent="0" eaLnBrk="1" hangingPunct="1">
              <a:buFontTx/>
              <a:buChar char="•"/>
            </a:pPr>
            <a:r>
              <a:rPr lang="de-DE" altLang="de-DE" sz="2400" dirty="0"/>
              <a:t>  Der </a:t>
            </a:r>
            <a:r>
              <a:rPr lang="de-DE" altLang="de-DE" sz="2400" dirty="0">
                <a:solidFill>
                  <a:srgbClr val="FF9900"/>
                </a:solidFill>
              </a:rPr>
              <a:t>Kontrakt</a:t>
            </a:r>
            <a:r>
              <a:rPr lang="de-DE" altLang="de-DE" sz="2400" dirty="0"/>
              <a:t> ist </a:t>
            </a:r>
            <a:r>
              <a:rPr lang="de-DE" altLang="de-DE" sz="2400" dirty="0">
                <a:solidFill>
                  <a:srgbClr val="FFFF00"/>
                </a:solidFill>
              </a:rPr>
              <a:t>erfüllt,</a:t>
            </a:r>
            <a:r>
              <a:rPr lang="de-DE" altLang="de-DE" sz="2400" dirty="0"/>
              <a:t> wenn AS die Anzahl</a:t>
            </a:r>
            <a:br>
              <a:rPr lang="de-DE" altLang="de-DE" sz="2400" dirty="0"/>
            </a:br>
            <a:r>
              <a:rPr lang="de-DE" altLang="de-DE" sz="2400" dirty="0"/>
              <a:t>   der Stiche erfüllt, die dem angesagten</a:t>
            </a:r>
            <a:br>
              <a:rPr lang="de-DE" altLang="de-DE" sz="2400" dirty="0"/>
            </a:br>
            <a:r>
              <a:rPr lang="de-DE" altLang="de-DE" sz="2400" dirty="0"/>
              <a:t>   Kontrakt entsprechen.</a:t>
            </a:r>
          </a:p>
          <a:p>
            <a:pPr marL="0" indent="0" eaLnBrk="1" hangingPunct="1">
              <a:buFontTx/>
              <a:buChar char="•"/>
            </a:pPr>
            <a:endParaRPr lang="de-DE" altLang="de-DE" sz="2400" dirty="0"/>
          </a:p>
          <a:p>
            <a:pPr marL="0" indent="0" eaLnBrk="1" hangingPunct="1">
              <a:buFontTx/>
              <a:buChar char="•"/>
            </a:pPr>
            <a:r>
              <a:rPr lang="de-DE" altLang="de-DE" sz="2400" dirty="0"/>
              <a:t>  Andernfalls gilt der Kontrakt als </a:t>
            </a:r>
            <a:r>
              <a:rPr lang="de-DE" altLang="de-DE" sz="2400" dirty="0">
                <a:solidFill>
                  <a:srgbClr val="FFFF00"/>
                </a:solidFill>
              </a:rPr>
              <a:t>nicht</a:t>
            </a:r>
            <a:r>
              <a:rPr lang="de-DE" altLang="de-DE" sz="2400" dirty="0"/>
              <a:t> erfüllt.</a:t>
            </a:r>
          </a:p>
          <a:p>
            <a:pPr marL="0" indent="0" eaLnBrk="1" hangingPunct="1">
              <a:buFontTx/>
              <a:buChar char="•"/>
            </a:pPr>
            <a:endParaRPr lang="de-DE" altLang="de-DE" sz="2400" dirty="0"/>
          </a:p>
          <a:p>
            <a:pPr eaLnBrk="1" hangingPunct="1">
              <a:buFont typeface="Arial" panose="020B0604020202020204" pitchFamily="34" charset="0"/>
              <a:buChar char="•"/>
            </a:pPr>
            <a:r>
              <a:rPr lang="de-DE" altLang="de-DE" sz="2400" dirty="0"/>
              <a:t>Man sagt er ist </a:t>
            </a:r>
            <a:r>
              <a:rPr lang="de-DE" altLang="de-DE" sz="2400" dirty="0">
                <a:solidFill>
                  <a:srgbClr val="FF9900"/>
                </a:solidFill>
              </a:rPr>
              <a:t>gefallen</a:t>
            </a:r>
            <a:r>
              <a:rPr lang="de-DE" altLang="de-DE" sz="2400" dirty="0"/>
              <a:t>.</a:t>
            </a:r>
          </a:p>
        </p:txBody>
      </p:sp>
      <p:sp>
        <p:nvSpPr>
          <p:cNvPr id="34821" name="Datumsplatzhalter 4">
            <a:extLst>
              <a:ext uri="{FF2B5EF4-FFF2-40B4-BE49-F238E27FC236}">
                <a16:creationId xmlns:a16="http://schemas.microsoft.com/office/drawing/2014/main" id="{AB32FE9D-4AED-44E5-BE22-1E81FD7D3848}"/>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a:spcBef>
                <a:spcPct val="0"/>
              </a:spcBef>
            </a:pPr>
            <a:fld id="{0FB96A23-81E5-4F2C-ADC6-869C61278535}" type="datetime1">
              <a:rPr lang="de-DE" altLang="de-DE" sz="1600" smtClean="0">
                <a:solidFill>
                  <a:srgbClr val="005AB4"/>
                </a:solidFill>
              </a:rPr>
              <a:pPr>
                <a:spcBef>
                  <a:spcPct val="0"/>
                </a:spcBef>
              </a:pPr>
              <a:t>29.03.2024</a:t>
            </a:fld>
            <a:endParaRPr lang="de-DE" altLang="de-DE" sz="1600">
              <a:solidFill>
                <a:srgbClr val="005AB4"/>
              </a:solidFill>
            </a:endParaRPr>
          </a:p>
        </p:txBody>
      </p:sp>
      <p:sp>
        <p:nvSpPr>
          <p:cNvPr id="34822" name="Fußzeilenplatzhalter 5">
            <a:extLst>
              <a:ext uri="{FF2B5EF4-FFF2-40B4-BE49-F238E27FC236}">
                <a16:creationId xmlns:a16="http://schemas.microsoft.com/office/drawing/2014/main" id="{B660A5F6-DF46-4F97-8D32-773E89359B1B}"/>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a:spcBef>
                <a:spcPct val="0"/>
              </a:spcBef>
            </a:pPr>
            <a:r>
              <a:rPr lang="de-DE" altLang="de-DE" sz="1600" dirty="0">
                <a:solidFill>
                  <a:srgbClr val="005AB4"/>
                </a:solidFill>
              </a:rPr>
              <a:t>„Schnupperkurs“</a:t>
            </a:r>
          </a:p>
        </p:txBody>
      </p:sp>
      <p:sp>
        <p:nvSpPr>
          <p:cNvPr id="34823" name="Foliennummernplatzhalter 6">
            <a:extLst>
              <a:ext uri="{FF2B5EF4-FFF2-40B4-BE49-F238E27FC236}">
                <a16:creationId xmlns:a16="http://schemas.microsoft.com/office/drawing/2014/main" id="{7170C65A-770F-4CFD-B837-3E32CE81BAC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a:spcBef>
                <a:spcPct val="0"/>
              </a:spcBef>
            </a:pPr>
            <a:fld id="{C2417AD0-143E-4448-973F-5F7D2B07A6A0}" type="slidenum">
              <a:rPr lang="de-DE" altLang="de-DE" sz="1600" smtClean="0">
                <a:solidFill>
                  <a:srgbClr val="005AB4"/>
                </a:solidFill>
              </a:rPr>
              <a:pPr>
                <a:spcBef>
                  <a:spcPct val="0"/>
                </a:spcBef>
              </a:pPr>
              <a:t>17</a:t>
            </a:fld>
            <a:endParaRPr lang="de-DE" altLang="de-DE" sz="1600">
              <a:solidFill>
                <a:srgbClr val="005AB4"/>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el 1">
            <a:extLst>
              <a:ext uri="{FF2B5EF4-FFF2-40B4-BE49-F238E27FC236}">
                <a16:creationId xmlns:a16="http://schemas.microsoft.com/office/drawing/2014/main" id="{0512E0F3-E2D8-4E55-9F8F-F4687BF108E8}"/>
              </a:ext>
            </a:extLst>
          </p:cNvPr>
          <p:cNvSpPr>
            <a:spLocks noGrp="1" noChangeArrowheads="1"/>
          </p:cNvSpPr>
          <p:nvPr>
            <p:ph type="title"/>
          </p:nvPr>
        </p:nvSpPr>
        <p:spPr/>
        <p:txBody>
          <a:bodyPr/>
          <a:lstStyle/>
          <a:p>
            <a:pPr eaLnBrk="1" hangingPunct="1"/>
            <a:r>
              <a:rPr lang="de-DE" altLang="de-DE"/>
              <a:t>Anschrift</a:t>
            </a:r>
          </a:p>
        </p:txBody>
      </p:sp>
      <p:sp>
        <p:nvSpPr>
          <p:cNvPr id="3" name="Textplatzhalter 2">
            <a:extLst>
              <a:ext uri="{FF2B5EF4-FFF2-40B4-BE49-F238E27FC236}">
                <a16:creationId xmlns:a16="http://schemas.microsoft.com/office/drawing/2014/main" id="{1953FE52-69A7-4204-B4CE-A99100DD11F2}"/>
              </a:ext>
            </a:extLst>
          </p:cNvPr>
          <p:cNvSpPr>
            <a:spLocks noGrp="1" noChangeArrowheads="1"/>
          </p:cNvSpPr>
          <p:nvPr>
            <p:ph type="body" sz="half" idx="1"/>
          </p:nvPr>
        </p:nvSpPr>
        <p:spPr>
          <a:xfrm>
            <a:off x="350838" y="914400"/>
            <a:ext cx="4584700" cy="5029200"/>
          </a:xfrm>
        </p:spPr>
        <p:txBody>
          <a:bodyPr/>
          <a:lstStyle/>
          <a:p>
            <a:pPr marL="0" indent="0" eaLnBrk="1" hangingPunct="1"/>
            <a:r>
              <a:rPr lang="de-DE" altLang="de-DE">
                <a:solidFill>
                  <a:srgbClr val="FFFF00"/>
                </a:solidFill>
              </a:rPr>
              <a:t>SA</a:t>
            </a:r>
            <a:r>
              <a:rPr lang="de-DE" altLang="de-DE"/>
              <a:t> Kontrakt = </a:t>
            </a:r>
            <a:r>
              <a:rPr lang="de-DE" altLang="de-DE">
                <a:solidFill>
                  <a:srgbClr val="FF9900"/>
                </a:solidFill>
              </a:rPr>
              <a:t>gefallen</a:t>
            </a:r>
            <a:r>
              <a:rPr lang="de-DE" altLang="de-DE"/>
              <a:t>:</a:t>
            </a:r>
          </a:p>
          <a:p>
            <a:pPr marL="0" indent="0" eaLnBrk="1" hangingPunct="1"/>
            <a:r>
              <a:rPr lang="de-DE" altLang="de-DE"/>
              <a:t>Die gegnerische Partei, die den Kontrakt des AS zu Fall bringt,</a:t>
            </a:r>
          </a:p>
          <a:p>
            <a:pPr marL="0" indent="0" eaLnBrk="1" hangingPunct="1"/>
            <a:r>
              <a:rPr lang="de-DE" altLang="de-DE"/>
              <a:t>bekommt für jeden Unterstich </a:t>
            </a:r>
            <a:r>
              <a:rPr lang="de-DE" altLang="de-DE">
                <a:solidFill>
                  <a:srgbClr val="FFFF00"/>
                </a:solidFill>
              </a:rPr>
              <a:t>(Faller) </a:t>
            </a:r>
            <a:r>
              <a:rPr lang="de-DE" altLang="de-DE"/>
              <a:t>50 SP gutgeschrieben.</a:t>
            </a:r>
          </a:p>
          <a:p>
            <a:pPr marL="0" indent="0" eaLnBrk="1" hangingPunct="1"/>
            <a:endParaRPr lang="de-DE" altLang="de-DE"/>
          </a:p>
          <a:p>
            <a:pPr marL="0" indent="0" eaLnBrk="1" hangingPunct="1"/>
            <a:r>
              <a:rPr lang="de-DE" altLang="de-DE">
                <a:solidFill>
                  <a:srgbClr val="FF9900"/>
                </a:solidFill>
              </a:rPr>
              <a:t>Beispiele:</a:t>
            </a:r>
          </a:p>
          <a:p>
            <a:pPr marL="0" indent="0" eaLnBrk="1" hangingPunct="1">
              <a:buFontTx/>
              <a:buChar char="•"/>
            </a:pPr>
            <a:r>
              <a:rPr lang="de-DE" altLang="de-DE"/>
              <a:t>3 SA = 40+30+30+300 = </a:t>
            </a:r>
            <a:r>
              <a:rPr lang="de-DE" altLang="de-DE">
                <a:solidFill>
                  <a:srgbClr val="FFFF00"/>
                </a:solidFill>
              </a:rPr>
              <a:t>400 SP</a:t>
            </a:r>
          </a:p>
          <a:p>
            <a:pPr marL="0" indent="0" eaLnBrk="1" hangingPunct="1">
              <a:buFontTx/>
              <a:buChar char="•"/>
            </a:pPr>
            <a:r>
              <a:rPr lang="de-DE" altLang="de-DE"/>
              <a:t>2 SA -1 = </a:t>
            </a:r>
            <a:r>
              <a:rPr lang="de-DE" altLang="de-DE">
                <a:solidFill>
                  <a:srgbClr val="FFFF00"/>
                </a:solidFill>
              </a:rPr>
              <a:t>- 50 SP</a:t>
            </a:r>
          </a:p>
          <a:p>
            <a:pPr marL="0" indent="0" eaLnBrk="1" hangingPunct="1">
              <a:buFontTx/>
              <a:buChar char="•"/>
            </a:pPr>
            <a:r>
              <a:rPr lang="de-DE" altLang="de-DE"/>
              <a:t>1 SA + 2 = 40+30+30+50 = </a:t>
            </a:r>
            <a:r>
              <a:rPr lang="de-DE" altLang="de-DE">
                <a:solidFill>
                  <a:srgbClr val="FFFF00"/>
                </a:solidFill>
              </a:rPr>
              <a:t>150 SP</a:t>
            </a:r>
            <a:br>
              <a:rPr lang="de-DE" altLang="de-DE"/>
            </a:br>
            <a:endParaRPr lang="de-DE" altLang="de-DE"/>
          </a:p>
        </p:txBody>
      </p:sp>
      <p:sp>
        <p:nvSpPr>
          <p:cNvPr id="35844" name="Datumsplatzhalter 4">
            <a:extLst>
              <a:ext uri="{FF2B5EF4-FFF2-40B4-BE49-F238E27FC236}">
                <a16:creationId xmlns:a16="http://schemas.microsoft.com/office/drawing/2014/main" id="{B2C9B561-EED0-4649-B860-437AE87B2B28}"/>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a:spcBef>
                <a:spcPct val="0"/>
              </a:spcBef>
            </a:pPr>
            <a:fld id="{E1E9E691-FAA3-4C44-8CEA-26D2EEAC7770}" type="datetime1">
              <a:rPr lang="de-DE" altLang="de-DE" sz="1600" smtClean="0">
                <a:solidFill>
                  <a:srgbClr val="005AB4"/>
                </a:solidFill>
              </a:rPr>
              <a:pPr>
                <a:spcBef>
                  <a:spcPct val="0"/>
                </a:spcBef>
              </a:pPr>
              <a:t>29.03.2024</a:t>
            </a:fld>
            <a:endParaRPr lang="de-DE" altLang="de-DE" sz="1600">
              <a:solidFill>
                <a:srgbClr val="005AB4"/>
              </a:solidFill>
            </a:endParaRPr>
          </a:p>
        </p:txBody>
      </p:sp>
      <p:sp>
        <p:nvSpPr>
          <p:cNvPr id="35845" name="Fußzeilenplatzhalter 5">
            <a:extLst>
              <a:ext uri="{FF2B5EF4-FFF2-40B4-BE49-F238E27FC236}">
                <a16:creationId xmlns:a16="http://schemas.microsoft.com/office/drawing/2014/main" id="{3AF02482-15F9-49E6-ACBC-6862B8709FC9}"/>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a:spcBef>
                <a:spcPct val="0"/>
              </a:spcBef>
            </a:pPr>
            <a:r>
              <a:rPr lang="de-DE" altLang="de-DE" sz="1600" dirty="0">
                <a:solidFill>
                  <a:srgbClr val="005AB4"/>
                </a:solidFill>
              </a:rPr>
              <a:t>„Schnupperkurs“</a:t>
            </a:r>
          </a:p>
        </p:txBody>
      </p:sp>
      <p:sp>
        <p:nvSpPr>
          <p:cNvPr id="35846" name="Foliennummernplatzhalter 6">
            <a:extLst>
              <a:ext uri="{FF2B5EF4-FFF2-40B4-BE49-F238E27FC236}">
                <a16:creationId xmlns:a16="http://schemas.microsoft.com/office/drawing/2014/main" id="{C93F228A-8CA3-4ED0-858A-C0AE6F11185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a:spcBef>
                <a:spcPct val="0"/>
              </a:spcBef>
            </a:pPr>
            <a:fld id="{B8D25674-6F5C-43CA-B8A4-3EA466AB7530}" type="slidenum">
              <a:rPr lang="de-DE" altLang="de-DE" sz="1600" smtClean="0">
                <a:solidFill>
                  <a:srgbClr val="005AB4"/>
                </a:solidFill>
              </a:rPr>
              <a:pPr>
                <a:spcBef>
                  <a:spcPct val="0"/>
                </a:spcBef>
              </a:pPr>
              <a:t>18</a:t>
            </a:fld>
            <a:endParaRPr lang="de-DE" altLang="de-DE" sz="1600">
              <a:solidFill>
                <a:srgbClr val="005AB4"/>
              </a:solidFill>
            </a:endParaRPr>
          </a:p>
        </p:txBody>
      </p:sp>
      <p:pic>
        <p:nvPicPr>
          <p:cNvPr id="35847" name="Inhaltsplatzhalter 13">
            <a:extLst>
              <a:ext uri="{FF2B5EF4-FFF2-40B4-BE49-F238E27FC236}">
                <a16:creationId xmlns:a16="http://schemas.microsoft.com/office/drawing/2014/main" id="{D460B224-BF9E-4532-9E7E-F68FE3B6F27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65725" y="1668463"/>
            <a:ext cx="3521075" cy="2359025"/>
          </a:xfrm>
        </p:spPr>
      </p:pic>
      <p:sp>
        <p:nvSpPr>
          <p:cNvPr id="16" name="Textfeld 15">
            <a:extLst>
              <a:ext uri="{FF2B5EF4-FFF2-40B4-BE49-F238E27FC236}">
                <a16:creationId xmlns:a16="http://schemas.microsoft.com/office/drawing/2014/main" id="{92EFFEF3-5A60-4F0F-B8FD-3700DEBB425D}"/>
              </a:ext>
            </a:extLst>
          </p:cNvPr>
          <p:cNvSpPr txBox="1">
            <a:spLocks noChangeArrowheads="1"/>
          </p:cNvSpPr>
          <p:nvPr/>
        </p:nvSpPr>
        <p:spPr bwMode="auto">
          <a:xfrm>
            <a:off x="6311900" y="4579938"/>
            <a:ext cx="2384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eaLnBrk="1" hangingPunct="1">
              <a:spcBef>
                <a:spcPct val="0"/>
              </a:spcBef>
            </a:pPr>
            <a:r>
              <a:rPr lang="de-DE" altLang="de-DE" sz="1800"/>
              <a:t>AS hat 3 SA +1 erfüllt</a:t>
            </a:r>
            <a:br>
              <a:rPr lang="de-DE" altLang="de-DE" sz="1800"/>
            </a:br>
            <a:r>
              <a:rPr lang="de-DE" altLang="de-DE" sz="1800">
                <a:solidFill>
                  <a:srgbClr val="FF9900"/>
                </a:solidFill>
              </a:rPr>
              <a:t>= 430 SP</a:t>
            </a:r>
          </a:p>
        </p:txBody>
      </p:sp>
      <p:sp>
        <p:nvSpPr>
          <p:cNvPr id="35849" name="Textfeld 3">
            <a:extLst>
              <a:ext uri="{FF2B5EF4-FFF2-40B4-BE49-F238E27FC236}">
                <a16:creationId xmlns:a16="http://schemas.microsoft.com/office/drawing/2014/main" id="{3E8CFCB2-53D8-43C7-937B-CD43461A85AE}"/>
              </a:ext>
            </a:extLst>
          </p:cNvPr>
          <p:cNvSpPr txBox="1">
            <a:spLocks noChangeArrowheads="1"/>
          </p:cNvSpPr>
          <p:nvPr/>
        </p:nvSpPr>
        <p:spPr bwMode="auto">
          <a:xfrm>
            <a:off x="5005388" y="1171575"/>
            <a:ext cx="46434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eaLnBrk="1" hangingPunct="1">
              <a:spcBef>
                <a:spcPct val="0"/>
              </a:spcBef>
            </a:pPr>
            <a:r>
              <a:rPr lang="de-DE" altLang="de-DE" sz="1800"/>
              <a:t>Bridgetisch – Ablage -nach 13 Stichen</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22897111-3F0C-41AF-ACFA-08A89000C4C3}"/>
              </a:ext>
            </a:extLst>
          </p:cNvPr>
          <p:cNvSpPr>
            <a:spLocks noGrp="1" noChangeArrowheads="1"/>
          </p:cNvSpPr>
          <p:nvPr>
            <p:ph type="title"/>
          </p:nvPr>
        </p:nvSpPr>
        <p:spPr/>
        <p:txBody>
          <a:bodyPr/>
          <a:lstStyle/>
          <a:p>
            <a:pPr eaLnBrk="1" hangingPunct="1"/>
            <a:r>
              <a:rPr lang="de-DE" altLang="de-DE"/>
              <a:t>Abschluss Einweisung &amp; Lektion 1</a:t>
            </a:r>
          </a:p>
        </p:txBody>
      </p:sp>
      <p:sp>
        <p:nvSpPr>
          <p:cNvPr id="36867" name="Footer Placeholder 4">
            <a:extLst>
              <a:ext uri="{FF2B5EF4-FFF2-40B4-BE49-F238E27FC236}">
                <a16:creationId xmlns:a16="http://schemas.microsoft.com/office/drawing/2014/main" id="{36311178-8747-47BD-9FA8-9FC22102EBB3}"/>
              </a:ext>
            </a:extLst>
          </p:cNvPr>
          <p:cNvSpPr>
            <a:spLocks noGrp="1"/>
          </p:cNvSpPr>
          <p:nvPr>
            <p:ph type="ftr" sz="quarter" idx="11"/>
          </p:nvPr>
        </p:nvSpPr>
        <p:spPr>
          <a:xfrm>
            <a:off x="2717800" y="6297613"/>
            <a:ext cx="37084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a:spcBef>
                <a:spcPct val="0"/>
              </a:spcBef>
            </a:pPr>
            <a:r>
              <a:rPr lang="de-DE" altLang="de-DE" sz="1600" dirty="0">
                <a:solidFill>
                  <a:srgbClr val="005AB4"/>
                </a:solidFill>
              </a:rPr>
              <a:t>„Schnupperkurs“</a:t>
            </a:r>
          </a:p>
        </p:txBody>
      </p:sp>
      <p:sp>
        <p:nvSpPr>
          <p:cNvPr id="36868" name="Datumsplatzhalter 1">
            <a:extLst>
              <a:ext uri="{FF2B5EF4-FFF2-40B4-BE49-F238E27FC236}">
                <a16:creationId xmlns:a16="http://schemas.microsoft.com/office/drawing/2014/main" id="{D9B1613C-D721-49A8-AD80-D5185A9DA55F}"/>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a:spcBef>
                <a:spcPct val="0"/>
              </a:spcBef>
            </a:pPr>
            <a:fld id="{772017C7-92A1-4CC7-84B8-5A0A81A98B9A}" type="datetime1">
              <a:rPr lang="de-DE" altLang="de-DE" sz="1600" smtClean="0">
                <a:solidFill>
                  <a:srgbClr val="005AB4"/>
                </a:solidFill>
              </a:rPr>
              <a:pPr>
                <a:spcBef>
                  <a:spcPct val="0"/>
                </a:spcBef>
              </a:pPr>
              <a:t>29.03.2024</a:t>
            </a:fld>
            <a:endParaRPr lang="de-DE" altLang="de-DE" sz="1600">
              <a:solidFill>
                <a:srgbClr val="005AB4"/>
              </a:solidFill>
            </a:endParaRPr>
          </a:p>
        </p:txBody>
      </p:sp>
      <p:sp>
        <p:nvSpPr>
          <p:cNvPr id="36869" name="Foliennummernplatzhalter 2">
            <a:extLst>
              <a:ext uri="{FF2B5EF4-FFF2-40B4-BE49-F238E27FC236}">
                <a16:creationId xmlns:a16="http://schemas.microsoft.com/office/drawing/2014/main" id="{64DF8B78-71DC-42C8-A67F-C88AB706545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a:spcBef>
                <a:spcPct val="0"/>
              </a:spcBef>
            </a:pPr>
            <a:fld id="{2304E358-1206-4885-B246-4C854AE7C377}" type="slidenum">
              <a:rPr lang="de-DE" altLang="de-DE" sz="1600" smtClean="0">
                <a:solidFill>
                  <a:srgbClr val="005AB4"/>
                </a:solidFill>
              </a:rPr>
              <a:pPr>
                <a:spcBef>
                  <a:spcPct val="0"/>
                </a:spcBef>
              </a:pPr>
              <a:t>19</a:t>
            </a:fld>
            <a:endParaRPr lang="de-DE" altLang="de-DE" sz="1600">
              <a:solidFill>
                <a:srgbClr val="005AB4"/>
              </a:solidFill>
            </a:endParaRPr>
          </a:p>
        </p:txBody>
      </p:sp>
      <p:sp>
        <p:nvSpPr>
          <p:cNvPr id="4" name="Textfeld 3">
            <a:extLst>
              <a:ext uri="{FF2B5EF4-FFF2-40B4-BE49-F238E27FC236}">
                <a16:creationId xmlns:a16="http://schemas.microsoft.com/office/drawing/2014/main" id="{F2F00A88-904A-4CF6-85FE-AC9A30ABE72C}"/>
              </a:ext>
            </a:extLst>
          </p:cNvPr>
          <p:cNvSpPr txBox="1">
            <a:spLocks noChangeArrowheads="1"/>
          </p:cNvSpPr>
          <p:nvPr/>
        </p:nvSpPr>
        <p:spPr bwMode="auto">
          <a:xfrm>
            <a:off x="550863" y="1135063"/>
            <a:ext cx="731322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defRPr sz="20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eaLnBrk="1" hangingPunct="1">
              <a:spcBef>
                <a:spcPct val="0"/>
              </a:spcBef>
              <a:buFontTx/>
              <a:buChar char="•"/>
            </a:pPr>
            <a:r>
              <a:rPr lang="de-DE" altLang="de-DE" sz="2400" dirty="0"/>
              <a:t>Minibridge </a:t>
            </a:r>
            <a:r>
              <a:rPr lang="de-DE" altLang="de-DE" sz="2400" dirty="0">
                <a:solidFill>
                  <a:srgbClr val="FF9900"/>
                </a:solidFill>
              </a:rPr>
              <a:t>1. Spiel</a:t>
            </a:r>
          </a:p>
          <a:p>
            <a:pPr eaLnBrk="1" hangingPunct="1">
              <a:spcBef>
                <a:spcPct val="0"/>
              </a:spcBef>
              <a:buFontTx/>
              <a:buChar char="•"/>
            </a:pPr>
            <a:r>
              <a:rPr lang="de-DE" altLang="de-DE" sz="2400" dirty="0">
                <a:solidFill>
                  <a:srgbClr val="FF9900"/>
                </a:solidFill>
              </a:rPr>
              <a:t>Besprechung des Ergebnisses und weiteres Spiel</a:t>
            </a:r>
          </a:p>
          <a:p>
            <a:pPr eaLnBrk="1" hangingPunct="1">
              <a:spcBef>
                <a:spcPct val="0"/>
              </a:spcBef>
              <a:buFontTx/>
              <a:buChar char="•"/>
            </a:pPr>
            <a:r>
              <a:rPr lang="de-DE" altLang="de-DE" sz="2400" dirty="0"/>
              <a:t>nächster Termin: </a:t>
            </a:r>
            <a:r>
              <a:rPr lang="de-DE" altLang="de-DE" sz="2400" dirty="0">
                <a:solidFill>
                  <a:srgbClr val="FFFF00"/>
                </a:solidFill>
              </a:rPr>
              <a:t>09.04.2024 -15.30 Uhr</a:t>
            </a:r>
          </a:p>
          <a:p>
            <a:pPr eaLnBrk="1" hangingPunct="1">
              <a:spcBef>
                <a:spcPct val="0"/>
              </a:spcBef>
              <a:buFontTx/>
              <a:buChar char="•"/>
            </a:pPr>
            <a:r>
              <a:rPr lang="de-DE" altLang="de-DE" sz="2400" dirty="0">
                <a:solidFill>
                  <a:srgbClr val="FFFF00"/>
                </a:solidFill>
              </a:rPr>
              <a:t>Fragen ???</a:t>
            </a:r>
            <a:endParaRPr lang="de-DE" altLang="de-DE" sz="2400" dirty="0">
              <a:solidFill>
                <a:srgbClr val="FF9900"/>
              </a:solidFill>
            </a:endParaRPr>
          </a:p>
        </p:txBody>
      </p:sp>
      <p:sp>
        <p:nvSpPr>
          <p:cNvPr id="5" name="Textfeld 4">
            <a:extLst>
              <a:ext uri="{FF2B5EF4-FFF2-40B4-BE49-F238E27FC236}">
                <a16:creationId xmlns:a16="http://schemas.microsoft.com/office/drawing/2014/main" id="{55AD7363-F068-4D88-AD7F-25B83C7A680E}"/>
              </a:ext>
            </a:extLst>
          </p:cNvPr>
          <p:cNvSpPr txBox="1">
            <a:spLocks noChangeArrowheads="1"/>
          </p:cNvSpPr>
          <p:nvPr/>
        </p:nvSpPr>
        <p:spPr bwMode="auto">
          <a:xfrm>
            <a:off x="1856775" y="3215482"/>
            <a:ext cx="5630863"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eaLnBrk="1" hangingPunct="1">
              <a:spcBef>
                <a:spcPct val="0"/>
              </a:spcBef>
            </a:pPr>
            <a:r>
              <a:rPr lang="de-DE" altLang="de-DE" sz="3600"/>
              <a:t>          </a:t>
            </a:r>
            <a:r>
              <a:rPr lang="de-DE" altLang="de-DE" sz="3600" b="1"/>
              <a:t>Vielen Dank</a:t>
            </a:r>
          </a:p>
          <a:p>
            <a:pPr eaLnBrk="1" hangingPunct="1">
              <a:spcBef>
                <a:spcPct val="0"/>
              </a:spcBef>
            </a:pPr>
            <a:r>
              <a:rPr lang="de-DE" altLang="de-DE" sz="3600" b="1"/>
              <a:t>für Ihre Aufmerksamkeit!</a:t>
            </a:r>
          </a:p>
        </p:txBody>
      </p:sp>
      <p:pic>
        <p:nvPicPr>
          <p:cNvPr id="11" name="Grafik 10">
            <a:extLst>
              <a:ext uri="{FF2B5EF4-FFF2-40B4-BE49-F238E27FC236}">
                <a16:creationId xmlns:a16="http://schemas.microsoft.com/office/drawing/2014/main" id="{33186897-8CDE-47D0-BC2E-7721639959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6663" y="4557713"/>
            <a:ext cx="159067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5"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000"/>
                                        <p:tgtEl>
                                          <p:spTgt spid="5"/>
                                        </p:tgtEl>
                                      </p:cBhvr>
                                    </p:animEffect>
                                    <p:anim calcmode="lin" valueType="num">
                                      <p:cBhvr>
                                        <p:cTn id="24" dur="2000" fill="hold"/>
                                        <p:tgtEl>
                                          <p:spTgt spid="5"/>
                                        </p:tgtEl>
                                        <p:attrNameLst>
                                          <p:attrName>ppt_w</p:attrName>
                                        </p:attrNameLst>
                                      </p:cBhvr>
                                      <p:tavLst>
                                        <p:tav tm="0" fmla="#ppt_w*sin(2.5*pi*$)">
                                          <p:val>
                                            <p:fltVal val="0"/>
                                          </p:val>
                                        </p:tav>
                                        <p:tav tm="100000">
                                          <p:val>
                                            <p:fltVal val="1"/>
                                          </p:val>
                                        </p:tav>
                                      </p:tavLst>
                                    </p:anim>
                                    <p:anim calcmode="lin" valueType="num">
                                      <p:cBhvr>
                                        <p:cTn id="25"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Footer Placeholder 4">
            <a:extLst>
              <a:ext uri="{FF2B5EF4-FFF2-40B4-BE49-F238E27FC236}">
                <a16:creationId xmlns:a16="http://schemas.microsoft.com/office/drawing/2014/main" id="{C2791983-4C59-4C9C-99C2-C9148202DF09}"/>
              </a:ext>
            </a:extLst>
          </p:cNvPr>
          <p:cNvSpPr>
            <a:spLocks noGrp="1"/>
          </p:cNvSpPr>
          <p:nvPr>
            <p:ph type="ftr" sz="quarter" idx="11"/>
          </p:nvPr>
        </p:nvSpPr>
        <p:spPr>
          <a:xfrm>
            <a:off x="2717800" y="6297613"/>
            <a:ext cx="37084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a:spcBef>
                <a:spcPct val="0"/>
              </a:spcBef>
            </a:pPr>
            <a:r>
              <a:rPr lang="de-DE" altLang="de-DE" sz="1600" dirty="0">
                <a:solidFill>
                  <a:srgbClr val="005AB4"/>
                </a:solidFill>
              </a:rPr>
              <a:t>„Schnupperkurs“</a:t>
            </a:r>
          </a:p>
        </p:txBody>
      </p:sp>
      <p:sp>
        <p:nvSpPr>
          <p:cNvPr id="6147" name="Rectangle 2">
            <a:extLst>
              <a:ext uri="{FF2B5EF4-FFF2-40B4-BE49-F238E27FC236}">
                <a16:creationId xmlns:a16="http://schemas.microsoft.com/office/drawing/2014/main" id="{40615C02-56E0-4863-9DCE-CFED9B6A29B9}"/>
              </a:ext>
            </a:extLst>
          </p:cNvPr>
          <p:cNvSpPr>
            <a:spLocks noGrp="1" noChangeArrowheads="1"/>
          </p:cNvSpPr>
          <p:nvPr>
            <p:ph type="title"/>
          </p:nvPr>
        </p:nvSpPr>
        <p:spPr>
          <a:xfrm>
            <a:off x="214313" y="73025"/>
            <a:ext cx="8229600" cy="515698"/>
          </a:xfrm>
        </p:spPr>
        <p:txBody>
          <a:bodyPr/>
          <a:lstStyle/>
          <a:p>
            <a:pPr eaLnBrk="1" hangingPunct="1"/>
            <a:r>
              <a:rPr lang="de-DE" altLang="de-DE" dirty="0"/>
              <a:t>Kursinhalt</a:t>
            </a:r>
          </a:p>
        </p:txBody>
      </p:sp>
      <p:sp>
        <p:nvSpPr>
          <p:cNvPr id="10243" name="Rectangle 3">
            <a:extLst>
              <a:ext uri="{FF2B5EF4-FFF2-40B4-BE49-F238E27FC236}">
                <a16:creationId xmlns:a16="http://schemas.microsoft.com/office/drawing/2014/main" id="{AED8850B-AA4F-49FE-AEEE-F3ED24F750CD}"/>
              </a:ext>
            </a:extLst>
          </p:cNvPr>
          <p:cNvSpPr>
            <a:spLocks noGrp="1" noChangeArrowheads="1"/>
          </p:cNvSpPr>
          <p:nvPr>
            <p:ph type="body" idx="1"/>
          </p:nvPr>
        </p:nvSpPr>
        <p:spPr>
          <a:xfrm>
            <a:off x="1615858" y="1002082"/>
            <a:ext cx="6175331" cy="4768481"/>
          </a:xfrm>
        </p:spPr>
        <p:txBody>
          <a:bodyPr/>
          <a:lstStyle/>
          <a:p>
            <a:pPr marL="457200" indent="-457200" eaLnBrk="1" hangingPunct="1">
              <a:spcAft>
                <a:spcPct val="75000"/>
              </a:spcAft>
              <a:buClr>
                <a:srgbClr val="FF9900"/>
              </a:buClr>
              <a:buFont typeface="Wingdings" panose="05000000000000000000" pitchFamily="2" charset="2"/>
              <a:buChar char="Ø"/>
              <a:tabLst>
                <a:tab pos="1970088" algn="l"/>
              </a:tabLst>
            </a:pPr>
            <a:r>
              <a:rPr lang="de-DE" altLang="de-DE" sz="2400" dirty="0"/>
              <a:t>Organisatorisches/Ablauf</a:t>
            </a:r>
          </a:p>
          <a:p>
            <a:pPr marL="457200" indent="-457200" eaLnBrk="1" hangingPunct="1">
              <a:spcAft>
                <a:spcPct val="75000"/>
              </a:spcAft>
              <a:buClr>
                <a:srgbClr val="FF9900"/>
              </a:buClr>
              <a:buFont typeface="Wingdings" panose="05000000000000000000" pitchFamily="2" charset="2"/>
              <a:buChar char="Ø"/>
              <a:tabLst>
                <a:tab pos="1970088" algn="l"/>
              </a:tabLst>
            </a:pPr>
            <a:r>
              <a:rPr lang="de-DE" altLang="de-DE" sz="2400" dirty="0"/>
              <a:t>Vorstellung Bridge-Club</a:t>
            </a:r>
          </a:p>
          <a:p>
            <a:pPr marL="457200" indent="-457200" eaLnBrk="1" hangingPunct="1">
              <a:spcAft>
                <a:spcPct val="75000"/>
              </a:spcAft>
              <a:buClr>
                <a:srgbClr val="FF9900"/>
              </a:buClr>
              <a:buFont typeface="Wingdings" panose="05000000000000000000" pitchFamily="2" charset="2"/>
              <a:buChar char="Ø"/>
              <a:tabLst>
                <a:tab pos="1970088" algn="l"/>
              </a:tabLst>
            </a:pPr>
            <a:r>
              <a:rPr lang="de-DE" altLang="de-DE" sz="2400" dirty="0"/>
              <a:t>Historie Bridgespieles</a:t>
            </a:r>
          </a:p>
          <a:p>
            <a:pPr marL="457200" indent="-457200" eaLnBrk="1" hangingPunct="1">
              <a:spcAft>
                <a:spcPct val="75000"/>
              </a:spcAft>
              <a:buClr>
                <a:srgbClr val="FF9900"/>
              </a:buClr>
              <a:buFont typeface="Wingdings" panose="05000000000000000000" pitchFamily="2" charset="2"/>
              <a:buChar char="Ø"/>
              <a:tabLst>
                <a:tab pos="1970088" algn="l"/>
              </a:tabLst>
            </a:pPr>
            <a:r>
              <a:rPr lang="de-DE" altLang="de-DE" sz="2400" dirty="0"/>
              <a:t>Deutscher Bridgeverband (DBV)</a:t>
            </a:r>
          </a:p>
          <a:p>
            <a:pPr marL="457200" indent="-457200" eaLnBrk="1" hangingPunct="1">
              <a:spcAft>
                <a:spcPct val="75000"/>
              </a:spcAft>
              <a:buClr>
                <a:srgbClr val="FF9900"/>
              </a:buClr>
              <a:buFont typeface="Wingdings" panose="05000000000000000000" pitchFamily="2" charset="2"/>
              <a:buChar char="Ø"/>
              <a:tabLst>
                <a:tab pos="1970088" algn="l"/>
              </a:tabLst>
            </a:pPr>
            <a:r>
              <a:rPr lang="de-DE" altLang="de-DE" sz="2400" dirty="0"/>
              <a:t>Bietsystem </a:t>
            </a:r>
            <a:r>
              <a:rPr lang="de-DE" altLang="de-DE" sz="2400" dirty="0">
                <a:solidFill>
                  <a:srgbClr val="FFFF00"/>
                </a:solidFill>
              </a:rPr>
              <a:t>FORUM D 2012</a:t>
            </a:r>
          </a:p>
          <a:p>
            <a:pPr marL="457200" indent="-457200" eaLnBrk="1" hangingPunct="1">
              <a:spcAft>
                <a:spcPct val="75000"/>
              </a:spcAft>
              <a:buClr>
                <a:srgbClr val="FF9900"/>
              </a:buClr>
              <a:buFont typeface="Wingdings" panose="05000000000000000000" pitchFamily="2" charset="2"/>
              <a:buChar char="Ø"/>
              <a:tabLst>
                <a:tab pos="1970088" algn="l"/>
              </a:tabLst>
            </a:pPr>
            <a:r>
              <a:rPr lang="de-DE" altLang="de-DE" sz="2400" dirty="0">
                <a:solidFill>
                  <a:srgbClr val="FFFF00"/>
                </a:solidFill>
              </a:rPr>
              <a:t>1. Spiel </a:t>
            </a:r>
            <a:r>
              <a:rPr lang="de-DE" altLang="de-DE" sz="2400" dirty="0"/>
              <a:t>nach vereinfachten Regeln</a:t>
            </a:r>
            <a:br>
              <a:rPr lang="de-DE" altLang="de-DE" sz="2400" dirty="0"/>
            </a:br>
            <a:r>
              <a:rPr lang="de-DE" altLang="de-DE" sz="2400" dirty="0"/>
              <a:t>	</a:t>
            </a:r>
            <a:r>
              <a:rPr lang="de-DE" altLang="de-DE" sz="2800" dirty="0"/>
              <a:t>	</a:t>
            </a:r>
          </a:p>
        </p:txBody>
      </p:sp>
      <p:sp>
        <p:nvSpPr>
          <p:cNvPr id="6149" name="Datumsplatzhalter 1">
            <a:extLst>
              <a:ext uri="{FF2B5EF4-FFF2-40B4-BE49-F238E27FC236}">
                <a16:creationId xmlns:a16="http://schemas.microsoft.com/office/drawing/2014/main" id="{91D0AB55-9998-4E01-B809-1037CB606605}"/>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a:spcBef>
                <a:spcPct val="0"/>
              </a:spcBef>
            </a:pPr>
            <a:fld id="{1AF09C26-2E83-4ED9-B71B-9A5D666E6306}" type="datetime1">
              <a:rPr lang="de-DE" altLang="de-DE" sz="1600" smtClean="0">
                <a:solidFill>
                  <a:srgbClr val="005AB4"/>
                </a:solidFill>
              </a:rPr>
              <a:pPr>
                <a:spcBef>
                  <a:spcPct val="0"/>
                </a:spcBef>
              </a:pPr>
              <a:t>29.03.2024</a:t>
            </a:fld>
            <a:endParaRPr lang="de-DE" altLang="de-DE" sz="1600" dirty="0">
              <a:solidFill>
                <a:srgbClr val="005AB4"/>
              </a:solidFill>
            </a:endParaRPr>
          </a:p>
        </p:txBody>
      </p:sp>
      <p:sp>
        <p:nvSpPr>
          <p:cNvPr id="6150" name="Foliennummernplatzhalter 2">
            <a:extLst>
              <a:ext uri="{FF2B5EF4-FFF2-40B4-BE49-F238E27FC236}">
                <a16:creationId xmlns:a16="http://schemas.microsoft.com/office/drawing/2014/main" id="{7691543B-616A-4F16-8D58-11FE1F3778B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a:spcBef>
                <a:spcPct val="0"/>
              </a:spcBef>
            </a:pPr>
            <a:fld id="{F0855F7A-43F0-4981-92E0-4E4A91B948A5}" type="slidenum">
              <a:rPr lang="de-DE" altLang="de-DE" sz="1600" smtClean="0">
                <a:solidFill>
                  <a:srgbClr val="005AB4"/>
                </a:solidFill>
              </a:rPr>
              <a:pPr>
                <a:spcBef>
                  <a:spcPct val="0"/>
                </a:spcBef>
              </a:pPr>
              <a:t>2</a:t>
            </a:fld>
            <a:endParaRPr lang="de-DE" altLang="de-DE" sz="1600">
              <a:solidFill>
                <a:srgbClr val="005AB4"/>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slide(fromTop)">
                                      <p:cBhvr>
                                        <p:cTn id="7" dur="5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slide(fromTop)">
                                      <p:cBhvr>
                                        <p:cTn id="12" dur="500"/>
                                        <p:tgtEl>
                                          <p:spTgt spid="10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slide(fromTop)">
                                      <p:cBhvr>
                                        <p:cTn id="17" dur="500"/>
                                        <p:tgtEl>
                                          <p:spTgt spid="102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animEffect transition="in" filter="slide(fromTop)">
                                      <p:cBhvr>
                                        <p:cTn id="22" dur="500"/>
                                        <p:tgtEl>
                                          <p:spTgt spid="102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10243">
                                            <p:txEl>
                                              <p:pRg st="4" end="4"/>
                                            </p:txEl>
                                          </p:spTgt>
                                        </p:tgtEl>
                                        <p:attrNameLst>
                                          <p:attrName>style.visibility</p:attrName>
                                        </p:attrNameLst>
                                      </p:cBhvr>
                                      <p:to>
                                        <p:strVal val="visible"/>
                                      </p:to>
                                    </p:set>
                                    <p:animEffect transition="in" filter="slide(fromTop)">
                                      <p:cBhvr>
                                        <p:cTn id="27" dur="500"/>
                                        <p:tgtEl>
                                          <p:spTgt spid="102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1" fill="hold" grpId="0" nodeType="clickEffect">
                                  <p:stCondLst>
                                    <p:cond delay="0"/>
                                  </p:stCondLst>
                                  <p:childTnLst>
                                    <p:set>
                                      <p:cBhvr>
                                        <p:cTn id="31" dur="1" fill="hold">
                                          <p:stCondLst>
                                            <p:cond delay="0"/>
                                          </p:stCondLst>
                                        </p:cTn>
                                        <p:tgtEl>
                                          <p:spTgt spid="10243">
                                            <p:txEl>
                                              <p:pRg st="5" end="5"/>
                                            </p:txEl>
                                          </p:spTgt>
                                        </p:tgtEl>
                                        <p:attrNameLst>
                                          <p:attrName>style.visibility</p:attrName>
                                        </p:attrNameLst>
                                      </p:cBhvr>
                                      <p:to>
                                        <p:strVal val="visible"/>
                                      </p:to>
                                    </p:set>
                                    <p:animEffect transition="in" filter="slide(fromTop)">
                                      <p:cBhvr>
                                        <p:cTn id="32" dur="500"/>
                                        <p:tgtEl>
                                          <p:spTgt spid="102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C2B8F9-FFFB-44A6-A9B3-1CF278366105}"/>
              </a:ext>
            </a:extLst>
          </p:cNvPr>
          <p:cNvSpPr>
            <a:spLocks noGrp="1"/>
          </p:cNvSpPr>
          <p:nvPr>
            <p:ph type="title"/>
          </p:nvPr>
        </p:nvSpPr>
        <p:spPr/>
        <p:txBody>
          <a:bodyPr/>
          <a:lstStyle/>
          <a:p>
            <a:r>
              <a:rPr lang="de-DE" dirty="0"/>
              <a:t>1. Bridgespiel = 7 SA von Süd</a:t>
            </a:r>
          </a:p>
        </p:txBody>
      </p:sp>
      <p:sp>
        <p:nvSpPr>
          <p:cNvPr id="3" name="Datumsplatzhalter 2">
            <a:extLst>
              <a:ext uri="{FF2B5EF4-FFF2-40B4-BE49-F238E27FC236}">
                <a16:creationId xmlns:a16="http://schemas.microsoft.com/office/drawing/2014/main" id="{145DB385-60C2-4554-9516-EED885346C9E}"/>
              </a:ext>
            </a:extLst>
          </p:cNvPr>
          <p:cNvSpPr>
            <a:spLocks noGrp="1"/>
          </p:cNvSpPr>
          <p:nvPr>
            <p:ph type="dt" sz="half" idx="10"/>
          </p:nvPr>
        </p:nvSpPr>
        <p:spPr/>
        <p:txBody>
          <a:bodyPr/>
          <a:lstStyle/>
          <a:p>
            <a:pPr>
              <a:defRPr/>
            </a:pPr>
            <a:fld id="{4D6CFEBE-3754-44F1-82D7-6FAD72502586}" type="datetime1">
              <a:rPr lang="de-DE" smtClean="0"/>
              <a:pPr>
                <a:defRPr/>
              </a:pPr>
              <a:t>29.03.2024</a:t>
            </a:fld>
            <a:endParaRPr lang="de-DE"/>
          </a:p>
        </p:txBody>
      </p:sp>
      <p:sp>
        <p:nvSpPr>
          <p:cNvPr id="4" name="Fußzeilenplatzhalter 3">
            <a:extLst>
              <a:ext uri="{FF2B5EF4-FFF2-40B4-BE49-F238E27FC236}">
                <a16:creationId xmlns:a16="http://schemas.microsoft.com/office/drawing/2014/main" id="{F3409C29-FB7A-481F-B8E0-3260D63F5923}"/>
              </a:ext>
            </a:extLst>
          </p:cNvPr>
          <p:cNvSpPr>
            <a:spLocks noGrp="1"/>
          </p:cNvSpPr>
          <p:nvPr>
            <p:ph type="ftr" sz="quarter" idx="11"/>
          </p:nvPr>
        </p:nvSpPr>
        <p:spPr/>
        <p:txBody>
          <a:bodyPr/>
          <a:lstStyle/>
          <a:p>
            <a:pPr>
              <a:defRPr/>
            </a:pPr>
            <a:r>
              <a:rPr lang="de-DE" dirty="0"/>
              <a:t>„Schnupperkurs“</a:t>
            </a:r>
          </a:p>
        </p:txBody>
      </p:sp>
      <p:sp>
        <p:nvSpPr>
          <p:cNvPr id="5" name="Foliennummernplatzhalter 4">
            <a:extLst>
              <a:ext uri="{FF2B5EF4-FFF2-40B4-BE49-F238E27FC236}">
                <a16:creationId xmlns:a16="http://schemas.microsoft.com/office/drawing/2014/main" id="{234C18E0-DAD4-4646-B6C2-6DF589E8BD7A}"/>
              </a:ext>
            </a:extLst>
          </p:cNvPr>
          <p:cNvSpPr>
            <a:spLocks noGrp="1"/>
          </p:cNvSpPr>
          <p:nvPr>
            <p:ph type="sldNum" sz="quarter" idx="12"/>
          </p:nvPr>
        </p:nvSpPr>
        <p:spPr/>
        <p:txBody>
          <a:bodyPr/>
          <a:lstStyle/>
          <a:p>
            <a:pPr>
              <a:defRPr/>
            </a:pPr>
            <a:fld id="{2E895A0D-C181-4F54-9BF3-E1E88A9E4EF1}" type="slidenum">
              <a:rPr lang="de-DE" smtClean="0"/>
              <a:pPr>
                <a:defRPr/>
              </a:pPr>
              <a:t>20</a:t>
            </a:fld>
            <a:endParaRPr lang="de-DE"/>
          </a:p>
        </p:txBody>
      </p:sp>
      <p:pic>
        <p:nvPicPr>
          <p:cNvPr id="6" name="Grafik 5">
            <a:extLst>
              <a:ext uri="{FF2B5EF4-FFF2-40B4-BE49-F238E27FC236}">
                <a16:creationId xmlns:a16="http://schemas.microsoft.com/office/drawing/2014/main" id="{EF8572B4-2EB1-4430-89D0-011C5CB6EB77}"/>
              </a:ext>
            </a:extLst>
          </p:cNvPr>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3616300983"/>
      </p:ext>
    </p:extLst>
  </p:cSld>
  <p:clrMapOvr>
    <a:masterClrMapping/>
  </p:clrMapOvr>
  <p:transition spd="med">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08AB9398-8DAB-4938-91CE-2F506C670BF9}"/>
              </a:ext>
            </a:extLst>
          </p:cNvPr>
          <p:cNvSpPr>
            <a:spLocks noGrp="1"/>
          </p:cNvSpPr>
          <p:nvPr>
            <p:ph type="title"/>
          </p:nvPr>
        </p:nvSpPr>
        <p:spPr/>
        <p:txBody>
          <a:bodyPr/>
          <a:lstStyle/>
          <a:p>
            <a:r>
              <a:rPr lang="de-DE" dirty="0"/>
              <a:t>7 SA = oder -1 (1 Faller)?</a:t>
            </a:r>
          </a:p>
        </p:txBody>
      </p:sp>
      <p:sp>
        <p:nvSpPr>
          <p:cNvPr id="3" name="Datumsplatzhalter 2">
            <a:extLst>
              <a:ext uri="{FF2B5EF4-FFF2-40B4-BE49-F238E27FC236}">
                <a16:creationId xmlns:a16="http://schemas.microsoft.com/office/drawing/2014/main" id="{A0E80C63-3D44-46BF-83C1-9F62BEB94E56}"/>
              </a:ext>
            </a:extLst>
          </p:cNvPr>
          <p:cNvSpPr>
            <a:spLocks noGrp="1"/>
          </p:cNvSpPr>
          <p:nvPr>
            <p:ph type="dt" sz="half" idx="10"/>
          </p:nvPr>
        </p:nvSpPr>
        <p:spPr/>
        <p:txBody>
          <a:bodyPr/>
          <a:lstStyle/>
          <a:p>
            <a:pPr>
              <a:defRPr/>
            </a:pPr>
            <a:fld id="{4D6CFEBE-3754-44F1-82D7-6FAD72502586}" type="datetime1">
              <a:rPr lang="de-DE" smtClean="0"/>
              <a:pPr>
                <a:defRPr/>
              </a:pPr>
              <a:t>29.03.2024</a:t>
            </a:fld>
            <a:endParaRPr lang="de-DE"/>
          </a:p>
        </p:txBody>
      </p:sp>
      <p:sp>
        <p:nvSpPr>
          <p:cNvPr id="4" name="Fußzeilenplatzhalter 3">
            <a:extLst>
              <a:ext uri="{FF2B5EF4-FFF2-40B4-BE49-F238E27FC236}">
                <a16:creationId xmlns:a16="http://schemas.microsoft.com/office/drawing/2014/main" id="{9D411402-C198-4613-8A20-D6F146955F65}"/>
              </a:ext>
            </a:extLst>
          </p:cNvPr>
          <p:cNvSpPr>
            <a:spLocks noGrp="1"/>
          </p:cNvSpPr>
          <p:nvPr>
            <p:ph type="ftr" sz="quarter" idx="11"/>
          </p:nvPr>
        </p:nvSpPr>
        <p:spPr/>
        <p:txBody>
          <a:bodyPr/>
          <a:lstStyle/>
          <a:p>
            <a:pPr>
              <a:defRPr/>
            </a:pPr>
            <a:r>
              <a:rPr lang="de-DE" dirty="0"/>
              <a:t>„Schnupperkurs“</a:t>
            </a:r>
          </a:p>
        </p:txBody>
      </p:sp>
      <p:sp>
        <p:nvSpPr>
          <p:cNvPr id="5" name="Foliennummernplatzhalter 4">
            <a:extLst>
              <a:ext uri="{FF2B5EF4-FFF2-40B4-BE49-F238E27FC236}">
                <a16:creationId xmlns:a16="http://schemas.microsoft.com/office/drawing/2014/main" id="{05E3443E-6B38-4610-A24C-57AA1BF1AD41}"/>
              </a:ext>
            </a:extLst>
          </p:cNvPr>
          <p:cNvSpPr>
            <a:spLocks noGrp="1"/>
          </p:cNvSpPr>
          <p:nvPr>
            <p:ph type="sldNum" sz="quarter" idx="12"/>
          </p:nvPr>
        </p:nvSpPr>
        <p:spPr/>
        <p:txBody>
          <a:bodyPr/>
          <a:lstStyle/>
          <a:p>
            <a:pPr>
              <a:defRPr/>
            </a:pPr>
            <a:fld id="{2E895A0D-C181-4F54-9BF3-E1E88A9E4EF1}" type="slidenum">
              <a:rPr lang="de-DE" smtClean="0"/>
              <a:pPr>
                <a:defRPr/>
              </a:pPr>
              <a:t>21</a:t>
            </a:fld>
            <a:endParaRPr lang="de-DE"/>
          </a:p>
        </p:txBody>
      </p:sp>
      <p:pic>
        <p:nvPicPr>
          <p:cNvPr id="7" name="Grafik 6">
            <a:extLst>
              <a:ext uri="{FF2B5EF4-FFF2-40B4-BE49-F238E27FC236}">
                <a16:creationId xmlns:a16="http://schemas.microsoft.com/office/drawing/2014/main" id="{2A2A7A55-4756-4BB9-B0EF-2CF61FCEC2D2}"/>
              </a:ext>
            </a:extLst>
          </p:cNvPr>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3164618029"/>
      </p:ext>
    </p:extLst>
  </p:cSld>
  <p:clrMapOvr>
    <a:masterClrMapping/>
  </p:clrMapOvr>
  <p:transition spd="med">
    <p:wipe dir="d"/>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4A83F1F1-F708-478D-87D0-99EF0B378B64}"/>
              </a:ext>
            </a:extLst>
          </p:cNvPr>
          <p:cNvSpPr>
            <a:spLocks noGrp="1" noChangeArrowheads="1"/>
          </p:cNvSpPr>
          <p:nvPr>
            <p:ph type="title"/>
          </p:nvPr>
        </p:nvSpPr>
        <p:spPr>
          <a:xfrm>
            <a:off x="214313" y="84138"/>
            <a:ext cx="8229600" cy="1008062"/>
          </a:xfrm>
        </p:spPr>
        <p:txBody>
          <a:bodyPr/>
          <a:lstStyle/>
          <a:p>
            <a:pPr eaLnBrk="1" hangingPunct="1"/>
            <a:r>
              <a:rPr lang="de-DE" altLang="de-DE" dirty="0">
                <a:solidFill>
                  <a:srgbClr val="FF9900"/>
                </a:solidFill>
              </a:rPr>
              <a:t>Bridge-Club  </a:t>
            </a:r>
            <a:r>
              <a:rPr lang="de-DE" altLang="de-DE" sz="2800" dirty="0"/>
              <a:t>Bad Neuenahr-Ahrweiler 1979 e.V.		</a:t>
            </a:r>
          </a:p>
        </p:txBody>
      </p:sp>
      <p:sp>
        <p:nvSpPr>
          <p:cNvPr id="16387" name="Rectangle 3">
            <a:extLst>
              <a:ext uri="{FF2B5EF4-FFF2-40B4-BE49-F238E27FC236}">
                <a16:creationId xmlns:a16="http://schemas.microsoft.com/office/drawing/2014/main" id="{2D425EDB-FBB9-4101-94E8-C2838A36FF7B}"/>
              </a:ext>
            </a:extLst>
          </p:cNvPr>
          <p:cNvSpPr>
            <a:spLocks noGrp="1" noChangeArrowheads="1"/>
          </p:cNvSpPr>
          <p:nvPr>
            <p:ph type="body" idx="1"/>
          </p:nvPr>
        </p:nvSpPr>
        <p:spPr>
          <a:xfrm>
            <a:off x="358775" y="696913"/>
            <a:ext cx="8847138" cy="4659312"/>
          </a:xfrm>
        </p:spPr>
        <p:txBody>
          <a:bodyPr/>
          <a:lstStyle/>
          <a:p>
            <a:pPr marL="233363" indent="-233363" eaLnBrk="1" hangingPunct="1">
              <a:spcAft>
                <a:spcPct val="75000"/>
              </a:spcAft>
              <a:buClr>
                <a:srgbClr val="FF9900"/>
              </a:buClr>
              <a:buFontTx/>
              <a:buChar char="•"/>
            </a:pPr>
            <a:r>
              <a:rPr lang="de-DE" altLang="de-DE" sz="2400" dirty="0"/>
              <a:t>am </a:t>
            </a:r>
            <a:r>
              <a:rPr lang="de-DE" altLang="de-DE" sz="2400" dirty="0">
                <a:solidFill>
                  <a:srgbClr val="FFFF00"/>
                </a:solidFill>
              </a:rPr>
              <a:t>11.10.1979</a:t>
            </a:r>
            <a:r>
              <a:rPr lang="de-DE" altLang="de-DE" sz="2400" dirty="0"/>
              <a:t> gegründet </a:t>
            </a:r>
          </a:p>
          <a:p>
            <a:pPr marL="233363" indent="-233363" eaLnBrk="1" hangingPunct="1">
              <a:spcAft>
                <a:spcPct val="75000"/>
              </a:spcAft>
              <a:buClr>
                <a:srgbClr val="FF9900"/>
              </a:buClr>
              <a:buFontTx/>
              <a:buChar char="•"/>
            </a:pPr>
            <a:r>
              <a:rPr lang="de-DE" altLang="de-DE" sz="2400" dirty="0"/>
              <a:t>Mitgliederzahl zur Zeit: </a:t>
            </a:r>
            <a:r>
              <a:rPr lang="de-DE" altLang="de-DE" sz="2400" dirty="0">
                <a:solidFill>
                  <a:srgbClr val="FF9900"/>
                </a:solidFill>
              </a:rPr>
              <a:t>52</a:t>
            </a:r>
            <a:r>
              <a:rPr lang="de-DE" altLang="de-DE" sz="2400" dirty="0"/>
              <a:t> davon </a:t>
            </a:r>
            <a:r>
              <a:rPr lang="de-DE" altLang="de-DE" sz="2400" dirty="0">
                <a:solidFill>
                  <a:srgbClr val="FF9900"/>
                </a:solidFill>
              </a:rPr>
              <a:t>32</a:t>
            </a:r>
            <a:r>
              <a:rPr lang="de-DE" altLang="de-DE" sz="2400" dirty="0"/>
              <a:t> aktive Spieler/innen,</a:t>
            </a:r>
          </a:p>
          <a:p>
            <a:pPr marL="233363" indent="-233363" eaLnBrk="1" hangingPunct="1">
              <a:spcAft>
                <a:spcPct val="75000"/>
              </a:spcAft>
              <a:buClr>
                <a:srgbClr val="FF9900"/>
              </a:buClr>
              <a:buFontTx/>
              <a:buChar char="•"/>
            </a:pPr>
            <a:r>
              <a:rPr lang="de-DE" altLang="de-DE" sz="2400" dirty="0"/>
              <a:t>Clubraum </a:t>
            </a:r>
            <a:r>
              <a:rPr lang="de-DE" altLang="de-DE" sz="2400" dirty="0">
                <a:solidFill>
                  <a:srgbClr val="FFFF00"/>
                </a:solidFill>
              </a:rPr>
              <a:t>ab 01.05.2024 im Haus Bethel, Schützenstraße 127</a:t>
            </a:r>
            <a:endParaRPr lang="de-DE" altLang="de-DE" sz="2400" dirty="0"/>
          </a:p>
          <a:p>
            <a:pPr marL="233363" indent="-233363" eaLnBrk="1" hangingPunct="1">
              <a:spcAft>
                <a:spcPct val="75000"/>
              </a:spcAft>
              <a:buClr>
                <a:srgbClr val="FF9900"/>
              </a:buClr>
              <a:buFontTx/>
              <a:buChar char="•"/>
            </a:pPr>
            <a:r>
              <a:rPr lang="de-DE" altLang="de-DE" sz="2400" dirty="0"/>
              <a:t>Vorstand: </a:t>
            </a:r>
            <a:r>
              <a:rPr lang="de-DE" altLang="de-DE" sz="2400" dirty="0">
                <a:solidFill>
                  <a:srgbClr val="FFCC00"/>
                </a:solidFill>
              </a:rPr>
              <a:t>5</a:t>
            </a:r>
            <a:r>
              <a:rPr lang="de-DE" altLang="de-DE" sz="2400" dirty="0"/>
              <a:t> Mitglieder (1. Vorsitzende Frau Ingrid </a:t>
            </a:r>
            <a:r>
              <a:rPr lang="de-DE" altLang="de-DE" sz="2400" dirty="0" err="1"/>
              <a:t>Hegenberg</a:t>
            </a:r>
            <a:r>
              <a:rPr lang="de-DE" altLang="de-DE" sz="2400" dirty="0"/>
              <a:t>, 2. Vorsitzender, Sportwart, Schriftführer und Finanzwartin)</a:t>
            </a:r>
          </a:p>
          <a:p>
            <a:pPr marL="233363" indent="-233363" eaLnBrk="1" hangingPunct="1">
              <a:spcAft>
                <a:spcPct val="75000"/>
              </a:spcAft>
              <a:buClr>
                <a:srgbClr val="FF9900"/>
              </a:buClr>
              <a:buFontTx/>
              <a:buChar char="•"/>
            </a:pPr>
            <a:r>
              <a:rPr lang="de-DE" altLang="de-DE" sz="2400" dirty="0"/>
              <a:t>5 Turnierleiter (</a:t>
            </a:r>
            <a:r>
              <a:rPr lang="de-DE" altLang="de-DE" sz="2400" dirty="0">
                <a:solidFill>
                  <a:srgbClr val="FFCC00"/>
                </a:solidFill>
              </a:rPr>
              <a:t>4</a:t>
            </a:r>
            <a:r>
              <a:rPr lang="de-DE" altLang="de-DE" sz="2400" dirty="0"/>
              <a:t> aktiv)</a:t>
            </a:r>
          </a:p>
          <a:p>
            <a:pPr marL="233363" indent="-233363" eaLnBrk="1" hangingPunct="1">
              <a:spcAft>
                <a:spcPct val="75000"/>
              </a:spcAft>
              <a:buClr>
                <a:srgbClr val="FF9900"/>
              </a:buClr>
              <a:buFontTx/>
              <a:buChar char="•"/>
            </a:pPr>
            <a:r>
              <a:rPr lang="de-DE" altLang="de-DE" sz="2400" dirty="0"/>
              <a:t>Sportwart: </a:t>
            </a:r>
            <a:r>
              <a:rPr lang="de-DE" altLang="de-DE" sz="2400" dirty="0">
                <a:solidFill>
                  <a:srgbClr val="FFFF00"/>
                </a:solidFill>
              </a:rPr>
              <a:t>Karlheinz Mink </a:t>
            </a:r>
            <a:r>
              <a:rPr lang="de-DE" altLang="de-DE" sz="2400" dirty="0"/>
              <a:t>– persönliche Vorstellung</a:t>
            </a:r>
          </a:p>
          <a:p>
            <a:pPr marL="233363" indent="-233363" eaLnBrk="1" hangingPunct="1">
              <a:spcAft>
                <a:spcPct val="75000"/>
              </a:spcAft>
              <a:buClr>
                <a:srgbClr val="FF9900"/>
              </a:buClr>
              <a:buFontTx/>
              <a:buChar char="•"/>
            </a:pPr>
            <a:endParaRPr lang="de-DE" altLang="de-DE" sz="2400" dirty="0"/>
          </a:p>
          <a:p>
            <a:pPr marL="233363" indent="-233363" eaLnBrk="1" hangingPunct="1">
              <a:spcAft>
                <a:spcPct val="75000"/>
              </a:spcAft>
              <a:buClr>
                <a:srgbClr val="FF9900"/>
              </a:buClr>
              <a:buFontTx/>
              <a:buChar char="•"/>
            </a:pPr>
            <a:endParaRPr lang="de-DE" altLang="de-DE" sz="2400" dirty="0"/>
          </a:p>
          <a:p>
            <a:pPr marL="233363" indent="-233363" eaLnBrk="1" hangingPunct="1">
              <a:spcAft>
                <a:spcPct val="75000"/>
              </a:spcAft>
              <a:buClr>
                <a:srgbClr val="FF9900"/>
              </a:buClr>
              <a:buFontTx/>
              <a:buChar char="•"/>
            </a:pPr>
            <a:endParaRPr lang="de-DE" altLang="de-DE" sz="2400" dirty="0"/>
          </a:p>
          <a:p>
            <a:pPr marL="233363" indent="-233363" eaLnBrk="1" hangingPunct="1">
              <a:spcAft>
                <a:spcPct val="75000"/>
              </a:spcAft>
              <a:buClr>
                <a:srgbClr val="FF9900"/>
              </a:buClr>
              <a:buFontTx/>
              <a:buChar char="•"/>
            </a:pPr>
            <a:endParaRPr lang="de-DE" altLang="de-DE" sz="2400" dirty="0"/>
          </a:p>
        </p:txBody>
      </p:sp>
      <p:sp>
        <p:nvSpPr>
          <p:cNvPr id="8196" name="Footer Placeholder 4">
            <a:extLst>
              <a:ext uri="{FF2B5EF4-FFF2-40B4-BE49-F238E27FC236}">
                <a16:creationId xmlns:a16="http://schemas.microsoft.com/office/drawing/2014/main" id="{0DDB9991-AFCE-4048-B33E-2DE1209FC552}"/>
              </a:ext>
            </a:extLst>
          </p:cNvPr>
          <p:cNvSpPr>
            <a:spLocks noGrp="1"/>
          </p:cNvSpPr>
          <p:nvPr>
            <p:ph type="ftr" sz="quarter" idx="11"/>
          </p:nvPr>
        </p:nvSpPr>
        <p:spPr>
          <a:xfrm>
            <a:off x="2717800" y="6297613"/>
            <a:ext cx="37084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a:spcBef>
                <a:spcPct val="0"/>
              </a:spcBef>
            </a:pPr>
            <a:r>
              <a:rPr lang="de-DE" altLang="de-DE" sz="1600" dirty="0">
                <a:solidFill>
                  <a:srgbClr val="005AB4"/>
                </a:solidFill>
              </a:rPr>
              <a:t>„Schnupperkurs“</a:t>
            </a:r>
          </a:p>
        </p:txBody>
      </p:sp>
      <p:sp>
        <p:nvSpPr>
          <p:cNvPr id="8197" name="Datumsplatzhalter 1">
            <a:extLst>
              <a:ext uri="{FF2B5EF4-FFF2-40B4-BE49-F238E27FC236}">
                <a16:creationId xmlns:a16="http://schemas.microsoft.com/office/drawing/2014/main" id="{55F4293E-7130-4EEB-B8AE-D3216B1D912A}"/>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a:spcBef>
                <a:spcPct val="0"/>
              </a:spcBef>
            </a:pPr>
            <a:fld id="{2E8A5034-5275-40D0-9F00-5F3D9C7DE8F0}" type="datetime1">
              <a:rPr lang="de-DE" altLang="de-DE" sz="1600" smtClean="0">
                <a:solidFill>
                  <a:srgbClr val="005AB4"/>
                </a:solidFill>
              </a:rPr>
              <a:pPr>
                <a:spcBef>
                  <a:spcPct val="0"/>
                </a:spcBef>
              </a:pPr>
              <a:t>29.03.2024</a:t>
            </a:fld>
            <a:endParaRPr lang="de-DE" altLang="de-DE" sz="1600">
              <a:solidFill>
                <a:srgbClr val="005AB4"/>
              </a:solidFill>
            </a:endParaRPr>
          </a:p>
        </p:txBody>
      </p:sp>
      <p:sp>
        <p:nvSpPr>
          <p:cNvPr id="8198" name="Foliennummernplatzhalter 2">
            <a:extLst>
              <a:ext uri="{FF2B5EF4-FFF2-40B4-BE49-F238E27FC236}">
                <a16:creationId xmlns:a16="http://schemas.microsoft.com/office/drawing/2014/main" id="{8F5B22AF-7CB2-495D-8B44-9E86D11658B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a:spcBef>
                <a:spcPct val="0"/>
              </a:spcBef>
            </a:pPr>
            <a:fld id="{DC231D03-56EB-4A76-8302-A5DE646AED88}" type="slidenum">
              <a:rPr lang="de-DE" altLang="de-DE" sz="1600" smtClean="0">
                <a:solidFill>
                  <a:srgbClr val="005AB4"/>
                </a:solidFill>
              </a:rPr>
              <a:pPr>
                <a:spcBef>
                  <a:spcPct val="0"/>
                </a:spcBef>
              </a:pPr>
              <a:t>3</a:t>
            </a:fld>
            <a:endParaRPr lang="de-DE" altLang="de-DE" sz="1600">
              <a:solidFill>
                <a:srgbClr val="005AB4"/>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slide(fromTop)">
                                      <p:cBhvr>
                                        <p:cTn id="7" dur="5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slide(fromTop)">
                                      <p:cBhvr>
                                        <p:cTn id="12" dur="500"/>
                                        <p:tgtEl>
                                          <p:spTgt spid="163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slide(fromTop)">
                                      <p:cBhvr>
                                        <p:cTn id="17" dur="500"/>
                                        <p:tgtEl>
                                          <p:spTgt spid="163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16387">
                                            <p:txEl>
                                              <p:pRg st="3" end="3"/>
                                            </p:txEl>
                                          </p:spTgt>
                                        </p:tgtEl>
                                        <p:attrNameLst>
                                          <p:attrName>style.visibility</p:attrName>
                                        </p:attrNameLst>
                                      </p:cBhvr>
                                      <p:to>
                                        <p:strVal val="visible"/>
                                      </p:to>
                                    </p:set>
                                    <p:animEffect transition="in" filter="slide(fromTop)">
                                      <p:cBhvr>
                                        <p:cTn id="22" dur="500"/>
                                        <p:tgtEl>
                                          <p:spTgt spid="1638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16387">
                                            <p:txEl>
                                              <p:pRg st="4" end="4"/>
                                            </p:txEl>
                                          </p:spTgt>
                                        </p:tgtEl>
                                        <p:attrNameLst>
                                          <p:attrName>style.visibility</p:attrName>
                                        </p:attrNameLst>
                                      </p:cBhvr>
                                      <p:to>
                                        <p:strVal val="visible"/>
                                      </p:to>
                                    </p:set>
                                    <p:animEffect transition="in" filter="slide(fromTop)">
                                      <p:cBhvr>
                                        <p:cTn id="27" dur="500"/>
                                        <p:tgtEl>
                                          <p:spTgt spid="1638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1" fill="hold" grpId="0" nodeType="clickEffect">
                                  <p:stCondLst>
                                    <p:cond delay="0"/>
                                  </p:stCondLst>
                                  <p:childTnLst>
                                    <p:set>
                                      <p:cBhvr>
                                        <p:cTn id="31" dur="1" fill="hold">
                                          <p:stCondLst>
                                            <p:cond delay="0"/>
                                          </p:stCondLst>
                                        </p:cTn>
                                        <p:tgtEl>
                                          <p:spTgt spid="16387">
                                            <p:txEl>
                                              <p:pRg st="5" end="5"/>
                                            </p:txEl>
                                          </p:spTgt>
                                        </p:tgtEl>
                                        <p:attrNameLst>
                                          <p:attrName>style.visibility</p:attrName>
                                        </p:attrNameLst>
                                      </p:cBhvr>
                                      <p:to>
                                        <p:strVal val="visible"/>
                                      </p:to>
                                    </p:set>
                                    <p:animEffect transition="in" filter="slide(fromTop)">
                                      <p:cBhvr>
                                        <p:cTn id="32" dur="500"/>
                                        <p:tgtEl>
                                          <p:spTgt spid="163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9E921EEC-CAB8-42F2-8087-872F52E3C0FE}"/>
              </a:ext>
            </a:extLst>
          </p:cNvPr>
          <p:cNvSpPr>
            <a:spLocks noGrp="1" noChangeArrowheads="1"/>
          </p:cNvSpPr>
          <p:nvPr>
            <p:ph type="title"/>
          </p:nvPr>
        </p:nvSpPr>
        <p:spPr>
          <a:xfrm>
            <a:off x="268288" y="-146050"/>
            <a:ext cx="8229600" cy="1008063"/>
          </a:xfrm>
        </p:spPr>
        <p:txBody>
          <a:bodyPr/>
          <a:lstStyle/>
          <a:p>
            <a:pPr eaLnBrk="1" hangingPunct="1"/>
            <a:r>
              <a:rPr lang="de-DE" altLang="de-DE"/>
              <a:t>Bridge - Geschichte		</a:t>
            </a:r>
          </a:p>
        </p:txBody>
      </p:sp>
      <p:sp>
        <p:nvSpPr>
          <p:cNvPr id="16387" name="Rectangle 3">
            <a:extLst>
              <a:ext uri="{FF2B5EF4-FFF2-40B4-BE49-F238E27FC236}">
                <a16:creationId xmlns:a16="http://schemas.microsoft.com/office/drawing/2014/main" id="{7FFC6A0B-4EA0-4D7E-B758-473C43546966}"/>
              </a:ext>
            </a:extLst>
          </p:cNvPr>
          <p:cNvSpPr>
            <a:spLocks noGrp="1" noChangeArrowheads="1"/>
          </p:cNvSpPr>
          <p:nvPr>
            <p:ph type="body" idx="1"/>
          </p:nvPr>
        </p:nvSpPr>
        <p:spPr>
          <a:xfrm>
            <a:off x="350838" y="765175"/>
            <a:ext cx="8629650" cy="5308600"/>
          </a:xfrm>
        </p:spPr>
        <p:txBody>
          <a:bodyPr/>
          <a:lstStyle/>
          <a:p>
            <a:pPr eaLnBrk="1" hangingPunct="1">
              <a:buFont typeface="Arial" panose="020B0604020202020204" pitchFamily="34" charset="0"/>
              <a:buChar char="•"/>
              <a:defRPr/>
            </a:pPr>
            <a:r>
              <a:rPr lang="de-DE" dirty="0"/>
              <a:t>Bridge hat sich in der zweiten Hälfte des 19. Jahrhunderts entwickelt. Der Ursprung liegt </a:t>
            </a:r>
            <a:r>
              <a:rPr lang="de-DE" dirty="0">
                <a:solidFill>
                  <a:srgbClr val="FF9900"/>
                </a:solidFill>
              </a:rPr>
              <a:t>um 1860</a:t>
            </a:r>
            <a:r>
              <a:rPr lang="de-DE" dirty="0"/>
              <a:t> in Russland oder der Türkei. Ende des 19. Jahrhunderts fand Bridge seinen Weg nach New York und London. </a:t>
            </a:r>
          </a:p>
          <a:p>
            <a:pPr marL="357188" indent="-357188" eaLnBrk="1" hangingPunct="1">
              <a:buFont typeface="Arial" panose="020B0604020202020204" pitchFamily="34" charset="0"/>
              <a:buChar char="•"/>
              <a:defRPr/>
            </a:pPr>
            <a:r>
              <a:rPr lang="de-DE" dirty="0"/>
              <a:t>Bridge wurde am 01.11.</a:t>
            </a:r>
            <a:r>
              <a:rPr lang="de-DE" dirty="0">
                <a:solidFill>
                  <a:srgbClr val="FF9900"/>
                </a:solidFill>
              </a:rPr>
              <a:t>1925</a:t>
            </a:r>
            <a:r>
              <a:rPr lang="de-DE" dirty="0"/>
              <a:t> im Rahmen einer Schiffsreise zum ersten Mal nach </a:t>
            </a:r>
            <a:r>
              <a:rPr lang="de-DE" dirty="0">
                <a:solidFill>
                  <a:srgbClr val="FFFF00"/>
                </a:solidFill>
              </a:rPr>
              <a:t>heutigen Regeln </a:t>
            </a:r>
            <a:r>
              <a:rPr lang="de-DE" dirty="0"/>
              <a:t>erprobt. </a:t>
            </a:r>
          </a:p>
          <a:p>
            <a:pPr eaLnBrk="1" hangingPunct="1">
              <a:buFont typeface="Arial" panose="020B0604020202020204" pitchFamily="34" charset="0"/>
              <a:buChar char="•"/>
              <a:defRPr/>
            </a:pPr>
            <a:r>
              <a:rPr lang="de-DE" dirty="0">
                <a:solidFill>
                  <a:srgbClr val="FF9900"/>
                </a:solidFill>
              </a:rPr>
              <a:t>1932</a:t>
            </a:r>
            <a:r>
              <a:rPr lang="de-DE" dirty="0"/>
              <a:t> wurde die International Bridge League gegründet. Im selben Jahr fand die erste Europameisterschaft statt, 1935 die erste Weltmeister-</a:t>
            </a:r>
            <a:r>
              <a:rPr lang="de-DE" dirty="0" err="1"/>
              <a:t>schaft</a:t>
            </a:r>
            <a:r>
              <a:rPr lang="de-DE" dirty="0"/>
              <a:t>. </a:t>
            </a:r>
            <a:r>
              <a:rPr lang="de-DE" sz="1600" dirty="0">
                <a:solidFill>
                  <a:srgbClr val="00B050"/>
                </a:solidFill>
              </a:rPr>
              <a:t>(WM 1974 Omar Sharif – Dr. </a:t>
            </a:r>
            <a:r>
              <a:rPr lang="de-DE" sz="1600" dirty="0" err="1">
                <a:solidFill>
                  <a:srgbClr val="00B050"/>
                </a:solidFill>
              </a:rPr>
              <a:t>Schiwago</a:t>
            </a:r>
            <a:r>
              <a:rPr lang="de-DE" sz="1600" dirty="0">
                <a:solidFill>
                  <a:srgbClr val="00B050"/>
                </a:solidFill>
              </a:rPr>
              <a:t>!)</a:t>
            </a:r>
          </a:p>
          <a:p>
            <a:pPr eaLnBrk="1" hangingPunct="1">
              <a:buFont typeface="Arial" panose="020B0604020202020204" pitchFamily="34" charset="0"/>
              <a:buChar char="•"/>
              <a:defRPr/>
            </a:pPr>
            <a:r>
              <a:rPr lang="de-DE" dirty="0">
                <a:solidFill>
                  <a:srgbClr val="FF9900"/>
                </a:solidFill>
              </a:rPr>
              <a:t>1998</a:t>
            </a:r>
            <a:r>
              <a:rPr lang="de-DE" dirty="0"/>
              <a:t> wurde Bridge vom </a:t>
            </a:r>
            <a:r>
              <a:rPr lang="de-DE" dirty="0">
                <a:hlinkClick r:id="rId3" tooltip="Internationales Olympisches Komitee"/>
              </a:rPr>
              <a:t>Internationalen Olympischen Komitee</a:t>
            </a:r>
            <a:r>
              <a:rPr lang="de-DE" dirty="0"/>
              <a:t> offiziell als </a:t>
            </a:r>
            <a:r>
              <a:rPr lang="de-DE" dirty="0">
                <a:solidFill>
                  <a:srgbClr val="FFFF00"/>
                </a:solidFill>
              </a:rPr>
              <a:t>Sportart</a:t>
            </a:r>
            <a:r>
              <a:rPr lang="de-DE" dirty="0"/>
              <a:t> anerkannt. </a:t>
            </a:r>
          </a:p>
          <a:p>
            <a:pPr eaLnBrk="1" hangingPunct="1">
              <a:buFont typeface="Arial" panose="020B0604020202020204" pitchFamily="34" charset="0"/>
              <a:buChar char="•"/>
              <a:defRPr/>
            </a:pPr>
            <a:r>
              <a:rPr lang="de-DE" dirty="0"/>
              <a:t>Im </a:t>
            </a:r>
            <a:r>
              <a:rPr lang="de-DE" dirty="0">
                <a:solidFill>
                  <a:srgbClr val="FFFF00"/>
                </a:solidFill>
              </a:rPr>
              <a:t>W</a:t>
            </a:r>
            <a:r>
              <a:rPr lang="de-DE" dirty="0"/>
              <a:t>orld </a:t>
            </a:r>
            <a:r>
              <a:rPr lang="de-DE" dirty="0">
                <a:solidFill>
                  <a:srgbClr val="FFFF00"/>
                </a:solidFill>
              </a:rPr>
              <a:t>B</a:t>
            </a:r>
            <a:r>
              <a:rPr lang="de-DE" dirty="0"/>
              <a:t>ridge </a:t>
            </a:r>
            <a:r>
              <a:rPr lang="de-DE" dirty="0" err="1">
                <a:solidFill>
                  <a:srgbClr val="FFFF00"/>
                </a:solidFill>
              </a:rPr>
              <a:t>F</a:t>
            </a:r>
            <a:r>
              <a:rPr lang="de-DE" dirty="0" err="1"/>
              <a:t>ederation</a:t>
            </a:r>
            <a:r>
              <a:rPr lang="de-DE" dirty="0"/>
              <a:t> (WBF) sind 2020 103 nationale Verbände mit ca. 700.000 aktiven Spielern registriert; im </a:t>
            </a:r>
            <a:r>
              <a:rPr lang="de-DE" dirty="0">
                <a:solidFill>
                  <a:srgbClr val="FFFF00"/>
                </a:solidFill>
              </a:rPr>
              <a:t>D</a:t>
            </a:r>
            <a:r>
              <a:rPr lang="de-DE" dirty="0"/>
              <a:t>eutschen </a:t>
            </a:r>
            <a:r>
              <a:rPr lang="de-DE" dirty="0">
                <a:solidFill>
                  <a:srgbClr val="FFFF00"/>
                </a:solidFill>
              </a:rPr>
              <a:t>B</a:t>
            </a:r>
            <a:r>
              <a:rPr lang="de-DE" dirty="0"/>
              <a:t>ridge </a:t>
            </a:r>
            <a:r>
              <a:rPr lang="de-DE" dirty="0">
                <a:solidFill>
                  <a:srgbClr val="FFFF00"/>
                </a:solidFill>
              </a:rPr>
              <a:t>V</a:t>
            </a:r>
            <a:r>
              <a:rPr lang="de-DE" dirty="0"/>
              <a:t>erband (DBV) etwa 28.000.</a:t>
            </a:r>
          </a:p>
          <a:p>
            <a:pPr eaLnBrk="1" hangingPunct="1">
              <a:buFont typeface="Arial" panose="020B0604020202020204" pitchFamily="34" charset="0"/>
              <a:buChar char="•"/>
              <a:defRPr/>
            </a:pPr>
            <a:r>
              <a:rPr lang="de-DE" dirty="0">
                <a:solidFill>
                  <a:srgbClr val="FFFF00"/>
                </a:solidFill>
              </a:rPr>
              <a:t>Bridge</a:t>
            </a:r>
            <a:r>
              <a:rPr lang="de-DE" dirty="0"/>
              <a:t> ist weltweit das meistgespielte Kartenspiel und die </a:t>
            </a:r>
            <a:r>
              <a:rPr lang="de-DE" dirty="0">
                <a:solidFill>
                  <a:srgbClr val="FF9900"/>
                </a:solidFill>
              </a:rPr>
              <a:t>„Königin“ </a:t>
            </a:r>
            <a:r>
              <a:rPr lang="de-DE" dirty="0"/>
              <a:t>unter den Kartenspielen; ähnlich wie „Schach“ unter den Brettspielen  </a:t>
            </a:r>
          </a:p>
          <a:p>
            <a:pPr marL="233363" indent="-233363" eaLnBrk="1" hangingPunct="1">
              <a:spcAft>
                <a:spcPct val="75000"/>
              </a:spcAft>
              <a:buClr>
                <a:srgbClr val="FF9900"/>
              </a:buClr>
              <a:buFontTx/>
              <a:buChar char="•"/>
              <a:defRPr/>
            </a:pPr>
            <a:endParaRPr lang="de-DE" sz="2400" dirty="0"/>
          </a:p>
          <a:p>
            <a:pPr marL="233363" indent="-233363" eaLnBrk="1" hangingPunct="1">
              <a:spcAft>
                <a:spcPct val="75000"/>
              </a:spcAft>
              <a:buClr>
                <a:srgbClr val="FF9900"/>
              </a:buClr>
              <a:buFontTx/>
              <a:buChar char="•"/>
              <a:defRPr/>
            </a:pPr>
            <a:endParaRPr lang="de-DE" sz="2400" dirty="0"/>
          </a:p>
          <a:p>
            <a:pPr marL="233363" indent="-233363" eaLnBrk="1" hangingPunct="1">
              <a:spcAft>
                <a:spcPct val="75000"/>
              </a:spcAft>
              <a:buClr>
                <a:srgbClr val="FF9900"/>
              </a:buClr>
              <a:buFontTx/>
              <a:buChar char="•"/>
              <a:defRPr/>
            </a:pPr>
            <a:endParaRPr lang="de-DE" sz="2400" dirty="0"/>
          </a:p>
        </p:txBody>
      </p:sp>
      <p:sp>
        <p:nvSpPr>
          <p:cNvPr id="10244" name="Footer Placeholder 4">
            <a:extLst>
              <a:ext uri="{FF2B5EF4-FFF2-40B4-BE49-F238E27FC236}">
                <a16:creationId xmlns:a16="http://schemas.microsoft.com/office/drawing/2014/main" id="{1FC88741-584F-4F45-84B3-E10785424466}"/>
              </a:ext>
            </a:extLst>
          </p:cNvPr>
          <p:cNvSpPr>
            <a:spLocks noGrp="1"/>
          </p:cNvSpPr>
          <p:nvPr>
            <p:ph type="ftr" sz="quarter" idx="11"/>
          </p:nvPr>
        </p:nvSpPr>
        <p:spPr>
          <a:xfrm>
            <a:off x="2717800" y="6297613"/>
            <a:ext cx="37084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a:spcBef>
                <a:spcPct val="0"/>
              </a:spcBef>
            </a:pPr>
            <a:r>
              <a:rPr lang="de-DE" altLang="de-DE" sz="1600" dirty="0">
                <a:solidFill>
                  <a:srgbClr val="005AB4"/>
                </a:solidFill>
              </a:rPr>
              <a:t>„Schnupperkurs“</a:t>
            </a:r>
          </a:p>
        </p:txBody>
      </p:sp>
      <p:sp>
        <p:nvSpPr>
          <p:cNvPr id="10245" name="Datumsplatzhalter 1">
            <a:extLst>
              <a:ext uri="{FF2B5EF4-FFF2-40B4-BE49-F238E27FC236}">
                <a16:creationId xmlns:a16="http://schemas.microsoft.com/office/drawing/2014/main" id="{CBEBDE2E-8E17-4770-BC57-BF4766ECA28F}"/>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a:spcBef>
                <a:spcPct val="0"/>
              </a:spcBef>
            </a:pPr>
            <a:fld id="{08E332EB-A560-4BD1-BC8A-BECC464A4424}" type="datetime1">
              <a:rPr lang="de-DE" altLang="de-DE" sz="1600" smtClean="0">
                <a:solidFill>
                  <a:srgbClr val="005AB4"/>
                </a:solidFill>
              </a:rPr>
              <a:pPr>
                <a:spcBef>
                  <a:spcPct val="0"/>
                </a:spcBef>
              </a:pPr>
              <a:t>29.03.2024</a:t>
            </a:fld>
            <a:endParaRPr lang="de-DE" altLang="de-DE" sz="1600">
              <a:solidFill>
                <a:srgbClr val="005AB4"/>
              </a:solidFill>
            </a:endParaRPr>
          </a:p>
        </p:txBody>
      </p:sp>
      <p:sp>
        <p:nvSpPr>
          <p:cNvPr id="10246" name="Foliennummernplatzhalter 2">
            <a:extLst>
              <a:ext uri="{FF2B5EF4-FFF2-40B4-BE49-F238E27FC236}">
                <a16:creationId xmlns:a16="http://schemas.microsoft.com/office/drawing/2014/main" id="{4ED55818-6488-4BE1-BF28-5C3DE5A1875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a:spcBef>
                <a:spcPct val="0"/>
              </a:spcBef>
            </a:pPr>
            <a:fld id="{41FFF4D3-EF82-4C32-9BB6-36037D5ED526}" type="slidenum">
              <a:rPr lang="de-DE" altLang="de-DE" sz="1600" smtClean="0">
                <a:solidFill>
                  <a:srgbClr val="005AB4"/>
                </a:solidFill>
              </a:rPr>
              <a:pPr>
                <a:spcBef>
                  <a:spcPct val="0"/>
                </a:spcBef>
              </a:pPr>
              <a:t>4</a:t>
            </a:fld>
            <a:endParaRPr lang="de-DE" altLang="de-DE" sz="1600">
              <a:solidFill>
                <a:srgbClr val="005AB4"/>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slide(fromTop)">
                                      <p:cBhvr>
                                        <p:cTn id="7" dur="500"/>
                                        <p:tgtEl>
                                          <p:spTgt spid="163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slide(fromTop)">
                                      <p:cBhvr>
                                        <p:cTn id="12" dur="500"/>
                                        <p:tgtEl>
                                          <p:spTgt spid="163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slide(fromTop)">
                                      <p:cBhvr>
                                        <p:cTn id="17" dur="500"/>
                                        <p:tgtEl>
                                          <p:spTgt spid="163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16387">
                                            <p:txEl>
                                              <p:pRg st="3" end="3"/>
                                            </p:txEl>
                                          </p:spTgt>
                                        </p:tgtEl>
                                        <p:attrNameLst>
                                          <p:attrName>style.visibility</p:attrName>
                                        </p:attrNameLst>
                                      </p:cBhvr>
                                      <p:to>
                                        <p:strVal val="visible"/>
                                      </p:to>
                                    </p:set>
                                    <p:animEffect transition="in" filter="slide(fromTop)">
                                      <p:cBhvr>
                                        <p:cTn id="22" dur="500"/>
                                        <p:tgtEl>
                                          <p:spTgt spid="1638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16387">
                                            <p:txEl>
                                              <p:pRg st="4" end="4"/>
                                            </p:txEl>
                                          </p:spTgt>
                                        </p:tgtEl>
                                        <p:attrNameLst>
                                          <p:attrName>style.visibility</p:attrName>
                                        </p:attrNameLst>
                                      </p:cBhvr>
                                      <p:to>
                                        <p:strVal val="visible"/>
                                      </p:to>
                                    </p:set>
                                    <p:animEffect transition="in" filter="slide(fromTop)">
                                      <p:cBhvr>
                                        <p:cTn id="27" dur="500"/>
                                        <p:tgtEl>
                                          <p:spTgt spid="1638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1" fill="hold" grpId="0" nodeType="clickEffect">
                                  <p:stCondLst>
                                    <p:cond delay="0"/>
                                  </p:stCondLst>
                                  <p:childTnLst>
                                    <p:set>
                                      <p:cBhvr>
                                        <p:cTn id="31" dur="1" fill="hold">
                                          <p:stCondLst>
                                            <p:cond delay="0"/>
                                          </p:stCondLst>
                                        </p:cTn>
                                        <p:tgtEl>
                                          <p:spTgt spid="16387">
                                            <p:txEl>
                                              <p:pRg st="5" end="5"/>
                                            </p:txEl>
                                          </p:spTgt>
                                        </p:tgtEl>
                                        <p:attrNameLst>
                                          <p:attrName>style.visibility</p:attrName>
                                        </p:attrNameLst>
                                      </p:cBhvr>
                                      <p:to>
                                        <p:strVal val="visible"/>
                                      </p:to>
                                    </p:set>
                                    <p:animEffect transition="in" filter="slide(fromTop)">
                                      <p:cBhvr>
                                        <p:cTn id="32" dur="500"/>
                                        <p:tgtEl>
                                          <p:spTgt spid="163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71747D3-E935-4A39-8536-650B00EAF2CC}"/>
              </a:ext>
            </a:extLst>
          </p:cNvPr>
          <p:cNvSpPr>
            <a:spLocks noGrp="1" noChangeArrowheads="1"/>
          </p:cNvSpPr>
          <p:nvPr>
            <p:ph type="ctrTitle"/>
          </p:nvPr>
        </p:nvSpPr>
        <p:spPr>
          <a:xfrm>
            <a:off x="574675" y="681038"/>
            <a:ext cx="8004175" cy="1470025"/>
          </a:xfrm>
        </p:spPr>
        <p:txBody>
          <a:bodyPr/>
          <a:lstStyle/>
          <a:p>
            <a:pPr eaLnBrk="1" hangingPunct="1"/>
            <a:r>
              <a:rPr lang="de-DE" altLang="de-DE"/>
              <a:t>Das Bietsystem </a:t>
            </a:r>
            <a:r>
              <a:rPr lang="de-DE" altLang="de-DE">
                <a:solidFill>
                  <a:srgbClr val="FFFF00"/>
                </a:solidFill>
              </a:rPr>
              <a:t>Forum D </a:t>
            </a:r>
            <a:r>
              <a:rPr lang="de-DE" altLang="de-DE"/>
              <a:t>2012</a:t>
            </a:r>
            <a:br>
              <a:rPr lang="de-DE" altLang="de-DE"/>
            </a:br>
            <a:r>
              <a:rPr lang="de-DE" altLang="de-DE" sz="2400">
                <a:solidFill>
                  <a:srgbClr val="FFFF00"/>
                </a:solidFill>
              </a:rPr>
              <a:t>Französische original Reiz- und Unterrichtsmethode für Deutschland – Version Stand 2012</a:t>
            </a:r>
          </a:p>
        </p:txBody>
      </p:sp>
      <p:sp>
        <p:nvSpPr>
          <p:cNvPr id="18435" name="Rectangle 3">
            <a:extLst>
              <a:ext uri="{FF2B5EF4-FFF2-40B4-BE49-F238E27FC236}">
                <a16:creationId xmlns:a16="http://schemas.microsoft.com/office/drawing/2014/main" id="{1DFF736A-8400-4D93-AE9B-E2FE7E72FEC5}"/>
              </a:ext>
            </a:extLst>
          </p:cNvPr>
          <p:cNvSpPr>
            <a:spLocks noGrp="1" noChangeArrowheads="1"/>
          </p:cNvSpPr>
          <p:nvPr>
            <p:ph type="subTitle" idx="1"/>
          </p:nvPr>
        </p:nvSpPr>
        <p:spPr>
          <a:xfrm>
            <a:off x="2227263" y="2611438"/>
            <a:ext cx="4689475" cy="2830512"/>
          </a:xfrm>
        </p:spPr>
        <p:txBody>
          <a:bodyPr/>
          <a:lstStyle/>
          <a:p>
            <a:pPr eaLnBrk="1" hangingPunct="1"/>
            <a:r>
              <a:rPr lang="de-DE" altLang="de-DE"/>
              <a:t>Weltweit kann man gegen jeden </a:t>
            </a:r>
            <a:r>
              <a:rPr lang="de-DE" altLang="de-DE">
                <a:solidFill>
                  <a:srgbClr val="FFFF00"/>
                </a:solidFill>
              </a:rPr>
              <a:t>Gegner </a:t>
            </a:r>
            <a:r>
              <a:rPr lang="de-DE" altLang="de-DE"/>
              <a:t>spielen, der Bridge beherrscht, aber nicht mit jedem als </a:t>
            </a:r>
            <a:r>
              <a:rPr lang="de-DE" altLang="de-DE">
                <a:solidFill>
                  <a:srgbClr val="FFFF00"/>
                </a:solidFill>
              </a:rPr>
              <a:t>Partner!</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83ABC9EC-63CB-4E6A-A9B9-6D4D21B93594}"/>
              </a:ext>
            </a:extLst>
          </p:cNvPr>
          <p:cNvSpPr>
            <a:spLocks noGrp="1" noChangeArrowheads="1"/>
          </p:cNvSpPr>
          <p:nvPr>
            <p:ph type="title"/>
          </p:nvPr>
        </p:nvSpPr>
        <p:spPr>
          <a:xfrm>
            <a:off x="211138" y="73025"/>
            <a:ext cx="8027987" cy="614363"/>
          </a:xfrm>
        </p:spPr>
        <p:txBody>
          <a:bodyPr/>
          <a:lstStyle/>
          <a:p>
            <a:pPr eaLnBrk="1" hangingPunct="1"/>
            <a:r>
              <a:rPr lang="de-DE" altLang="de-DE"/>
              <a:t>Forum D 2012 </a:t>
            </a:r>
            <a:r>
              <a:rPr lang="de-DE" altLang="de-DE" sz="2400"/>
              <a:t>(vom frz. BV übernommen)</a:t>
            </a:r>
          </a:p>
        </p:txBody>
      </p:sp>
      <p:sp>
        <p:nvSpPr>
          <p:cNvPr id="25603" name="Rectangle 3">
            <a:extLst>
              <a:ext uri="{FF2B5EF4-FFF2-40B4-BE49-F238E27FC236}">
                <a16:creationId xmlns:a16="http://schemas.microsoft.com/office/drawing/2014/main" id="{F70CBAB6-E978-46AF-BFB4-416AA8BF9365}"/>
              </a:ext>
            </a:extLst>
          </p:cNvPr>
          <p:cNvSpPr>
            <a:spLocks noChangeArrowheads="1"/>
          </p:cNvSpPr>
          <p:nvPr/>
        </p:nvSpPr>
        <p:spPr bwMode="auto">
          <a:xfrm>
            <a:off x="4021138" y="854075"/>
            <a:ext cx="4843462"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eaLnBrk="1" hangingPunct="1">
              <a:spcAft>
                <a:spcPct val="75000"/>
              </a:spcAft>
            </a:pPr>
            <a:r>
              <a:rPr lang="de-DE" altLang="de-DE" sz="2400" dirty="0">
                <a:solidFill>
                  <a:srgbClr val="FFFF00"/>
                </a:solidFill>
              </a:rPr>
              <a:t>Angenommen</a:t>
            </a:r>
            <a:r>
              <a:rPr lang="de-DE" altLang="de-DE" dirty="0"/>
              <a:t>, Sie haben das Spiel in etwa 12 Wochen verinnerlicht und möchten im </a:t>
            </a:r>
            <a:r>
              <a:rPr lang="de-DE" altLang="de-DE" dirty="0">
                <a:solidFill>
                  <a:srgbClr val="FF9900"/>
                </a:solidFill>
              </a:rPr>
              <a:t>Club</a:t>
            </a:r>
            <a:r>
              <a:rPr lang="de-DE" altLang="de-DE" dirty="0"/>
              <a:t> oder in der </a:t>
            </a:r>
            <a:r>
              <a:rPr lang="de-DE" altLang="de-DE" dirty="0">
                <a:solidFill>
                  <a:srgbClr val="FF9900"/>
                </a:solidFill>
              </a:rPr>
              <a:t>„Kaffeerunde“ </a:t>
            </a:r>
            <a:r>
              <a:rPr lang="de-DE" altLang="de-DE" dirty="0"/>
              <a:t>zuhause spielen, dann müssen Sie ein </a:t>
            </a:r>
            <a:r>
              <a:rPr lang="de-DE" altLang="de-DE" dirty="0">
                <a:solidFill>
                  <a:srgbClr val="FFFF00"/>
                </a:solidFill>
              </a:rPr>
              <a:t>Bietsystem anwenden.</a:t>
            </a:r>
            <a:endParaRPr lang="de-DE" altLang="de-DE" dirty="0"/>
          </a:p>
        </p:txBody>
      </p:sp>
      <p:sp>
        <p:nvSpPr>
          <p:cNvPr id="25605" name="Rectangle 5">
            <a:extLst>
              <a:ext uri="{FF2B5EF4-FFF2-40B4-BE49-F238E27FC236}">
                <a16:creationId xmlns:a16="http://schemas.microsoft.com/office/drawing/2014/main" id="{659D35EF-E833-47F6-9556-08EBC3789B9F}"/>
              </a:ext>
            </a:extLst>
          </p:cNvPr>
          <p:cNvSpPr>
            <a:spLocks noChangeArrowheads="1"/>
          </p:cNvSpPr>
          <p:nvPr/>
        </p:nvSpPr>
        <p:spPr bwMode="auto">
          <a:xfrm>
            <a:off x="527050" y="3536950"/>
            <a:ext cx="8475663"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eaLnBrk="1" hangingPunct="1">
              <a:spcAft>
                <a:spcPct val="75000"/>
              </a:spcAft>
            </a:pPr>
            <a:r>
              <a:rPr lang="de-DE" altLang="de-DE" sz="2400">
                <a:solidFill>
                  <a:srgbClr val="FF9900"/>
                </a:solidFill>
              </a:rPr>
              <a:t>Ein </a:t>
            </a:r>
            <a:r>
              <a:rPr lang="de-DE" altLang="de-DE" sz="2400">
                <a:solidFill>
                  <a:srgbClr val="FFFF00"/>
                </a:solidFill>
              </a:rPr>
              <a:t>Bietsystem</a:t>
            </a:r>
            <a:r>
              <a:rPr lang="de-DE" altLang="de-DE" sz="2400">
                <a:solidFill>
                  <a:srgbClr val="FF9900"/>
                </a:solidFill>
              </a:rPr>
              <a:t> kann als eine Sprache angesehen werden, mit der Sie sich mit Ihrem Partner verständigen. Mit dem Bietsystem </a:t>
            </a:r>
            <a:r>
              <a:rPr lang="de-DE" altLang="de-DE" sz="2400" b="1">
                <a:solidFill>
                  <a:srgbClr val="FFFF00"/>
                </a:solidFill>
              </a:rPr>
              <a:t>Forum D</a:t>
            </a:r>
            <a:r>
              <a:rPr lang="de-DE" altLang="de-DE" sz="2400" b="1">
                <a:solidFill>
                  <a:srgbClr val="FF9900"/>
                </a:solidFill>
              </a:rPr>
              <a:t> </a:t>
            </a:r>
            <a:r>
              <a:rPr lang="de-DE" altLang="de-DE" sz="2400">
                <a:solidFill>
                  <a:srgbClr val="FF9900"/>
                </a:solidFill>
              </a:rPr>
              <a:t>hat der DBV ein Stan­dardsystem empfohlen, mit dem Sie einerseits mit einem neuen Partner sinnvoll reizen können, und das andererseits als zweckmäßige Grundlage für eine eingespielte Partnerschaft dient. </a:t>
            </a:r>
            <a:endParaRPr lang="de-DE" altLang="de-DE" sz="2400">
              <a:solidFill>
                <a:srgbClr val="FFCC00"/>
              </a:solidFill>
            </a:endParaRPr>
          </a:p>
        </p:txBody>
      </p:sp>
      <p:sp>
        <p:nvSpPr>
          <p:cNvPr id="14341" name="Line 7">
            <a:extLst>
              <a:ext uri="{FF2B5EF4-FFF2-40B4-BE49-F238E27FC236}">
                <a16:creationId xmlns:a16="http://schemas.microsoft.com/office/drawing/2014/main" id="{268C4648-FF91-4A5E-BB91-3704C6F94C8E}"/>
              </a:ext>
            </a:extLst>
          </p:cNvPr>
          <p:cNvSpPr>
            <a:spLocks noChangeShapeType="1"/>
          </p:cNvSpPr>
          <p:nvPr/>
        </p:nvSpPr>
        <p:spPr bwMode="auto">
          <a:xfrm>
            <a:off x="365125" y="3513138"/>
            <a:ext cx="84137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4342" name="Footer Placeholder 4">
            <a:extLst>
              <a:ext uri="{FF2B5EF4-FFF2-40B4-BE49-F238E27FC236}">
                <a16:creationId xmlns:a16="http://schemas.microsoft.com/office/drawing/2014/main" id="{44F366BB-7A2D-4AD9-85D0-3914217521F9}"/>
              </a:ext>
            </a:extLst>
          </p:cNvPr>
          <p:cNvSpPr>
            <a:spLocks noGrp="1"/>
          </p:cNvSpPr>
          <p:nvPr>
            <p:ph type="ftr" sz="quarter" idx="11"/>
          </p:nvPr>
        </p:nvSpPr>
        <p:spPr>
          <a:xfrm>
            <a:off x="2717800" y="6297613"/>
            <a:ext cx="37084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a:spcBef>
                <a:spcPct val="0"/>
              </a:spcBef>
            </a:pPr>
            <a:r>
              <a:rPr lang="de-DE" altLang="de-DE" sz="1600" dirty="0">
                <a:solidFill>
                  <a:srgbClr val="005AB4"/>
                </a:solidFill>
              </a:rPr>
              <a:t>„Schnupperkurs“</a:t>
            </a:r>
          </a:p>
        </p:txBody>
      </p:sp>
      <p:sp>
        <p:nvSpPr>
          <p:cNvPr id="14343" name="Datumsplatzhalter 1">
            <a:extLst>
              <a:ext uri="{FF2B5EF4-FFF2-40B4-BE49-F238E27FC236}">
                <a16:creationId xmlns:a16="http://schemas.microsoft.com/office/drawing/2014/main" id="{60863963-30C4-487B-B330-639F8B86DB1B}"/>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a:spcBef>
                <a:spcPct val="0"/>
              </a:spcBef>
            </a:pPr>
            <a:fld id="{D558092D-C77F-4551-A7AE-981BFC7F55D6}" type="datetime1">
              <a:rPr lang="de-DE" altLang="de-DE" sz="1600" smtClean="0">
                <a:solidFill>
                  <a:srgbClr val="005AB4"/>
                </a:solidFill>
              </a:rPr>
              <a:pPr>
                <a:spcBef>
                  <a:spcPct val="0"/>
                </a:spcBef>
              </a:pPr>
              <a:t>29.03.2024</a:t>
            </a:fld>
            <a:endParaRPr lang="de-DE" altLang="de-DE" sz="1600">
              <a:solidFill>
                <a:srgbClr val="005AB4"/>
              </a:solidFill>
            </a:endParaRPr>
          </a:p>
        </p:txBody>
      </p:sp>
      <p:sp>
        <p:nvSpPr>
          <p:cNvPr id="14344" name="Foliennummernplatzhalter 2">
            <a:extLst>
              <a:ext uri="{FF2B5EF4-FFF2-40B4-BE49-F238E27FC236}">
                <a16:creationId xmlns:a16="http://schemas.microsoft.com/office/drawing/2014/main" id="{CBF50B63-FC60-4185-87D4-9389B2AAED1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a:spcBef>
                <a:spcPct val="0"/>
              </a:spcBef>
            </a:pPr>
            <a:fld id="{7C9380DE-0836-4B93-AAF5-2DA5AADE2876}" type="slidenum">
              <a:rPr lang="de-DE" altLang="de-DE" sz="1600" smtClean="0">
                <a:solidFill>
                  <a:srgbClr val="005AB4"/>
                </a:solidFill>
              </a:rPr>
              <a:pPr>
                <a:spcBef>
                  <a:spcPct val="0"/>
                </a:spcBef>
              </a:pPr>
              <a:t>6</a:t>
            </a:fld>
            <a:endParaRPr lang="de-DE" altLang="de-DE" sz="1600">
              <a:solidFill>
                <a:srgbClr val="005AB4"/>
              </a:solidFill>
            </a:endParaRPr>
          </a:p>
        </p:txBody>
      </p:sp>
      <p:pic>
        <p:nvPicPr>
          <p:cNvPr id="14345" name="Inhaltsplatzhalter 12">
            <a:extLst>
              <a:ext uri="{FF2B5EF4-FFF2-40B4-BE49-F238E27FC236}">
                <a16:creationId xmlns:a16="http://schemas.microsoft.com/office/drawing/2014/main" id="{7F00914C-BF47-425C-A614-9032B135EFDD}"/>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09600" y="817563"/>
            <a:ext cx="2363788" cy="2565400"/>
          </a:xfr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slide(fromTop)">
                                      <p:cBhvr>
                                        <p:cTn id="7" dur="500"/>
                                        <p:tgtEl>
                                          <p:spTgt spid="25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5605">
                                            <p:txEl>
                                              <p:pRg st="0" end="0"/>
                                            </p:txEl>
                                          </p:spTgt>
                                        </p:tgtEl>
                                        <p:attrNameLst>
                                          <p:attrName>style.visibility</p:attrName>
                                        </p:attrNameLst>
                                      </p:cBhvr>
                                      <p:to>
                                        <p:strVal val="visible"/>
                                      </p:to>
                                    </p:set>
                                    <p:animEffect transition="in" filter="slide(fromLeft)">
                                      <p:cBhvr>
                                        <p:cTn id="12" dur="500"/>
                                        <p:tgtEl>
                                          <p:spTgt spid="2560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P spid="25605"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13B95713-8255-404C-AB1E-C6F872B6547D}"/>
              </a:ext>
            </a:extLst>
          </p:cNvPr>
          <p:cNvSpPr>
            <a:spLocks noGrp="1" noChangeArrowheads="1"/>
          </p:cNvSpPr>
          <p:nvPr>
            <p:ph type="title"/>
          </p:nvPr>
        </p:nvSpPr>
        <p:spPr/>
        <p:txBody>
          <a:bodyPr/>
          <a:lstStyle/>
          <a:p>
            <a:pPr eaLnBrk="1" hangingPunct="1"/>
            <a:r>
              <a:rPr lang="de-DE" altLang="de-DE" dirty="0"/>
              <a:t>Ablauf Anfängerkurs</a:t>
            </a:r>
          </a:p>
        </p:txBody>
      </p:sp>
      <p:sp>
        <p:nvSpPr>
          <p:cNvPr id="16388" name="Footer Placeholder 4">
            <a:extLst>
              <a:ext uri="{FF2B5EF4-FFF2-40B4-BE49-F238E27FC236}">
                <a16:creationId xmlns:a16="http://schemas.microsoft.com/office/drawing/2014/main" id="{3BFF0E1A-AC07-46A3-BD00-FA69B2F0767E}"/>
              </a:ext>
            </a:extLst>
          </p:cNvPr>
          <p:cNvSpPr>
            <a:spLocks noGrp="1"/>
          </p:cNvSpPr>
          <p:nvPr>
            <p:ph type="ftr" sz="quarter" idx="11"/>
          </p:nvPr>
        </p:nvSpPr>
        <p:spPr>
          <a:xfrm>
            <a:off x="2717800" y="6297613"/>
            <a:ext cx="37084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a:spcBef>
                <a:spcPct val="0"/>
              </a:spcBef>
            </a:pPr>
            <a:r>
              <a:rPr lang="de-DE" altLang="de-DE" sz="1600" dirty="0">
                <a:solidFill>
                  <a:srgbClr val="005AB4"/>
                </a:solidFill>
              </a:rPr>
              <a:t>„Schnupperkurs“</a:t>
            </a:r>
          </a:p>
        </p:txBody>
      </p:sp>
      <p:sp>
        <p:nvSpPr>
          <p:cNvPr id="16389" name="Datumsplatzhalter 1">
            <a:extLst>
              <a:ext uri="{FF2B5EF4-FFF2-40B4-BE49-F238E27FC236}">
                <a16:creationId xmlns:a16="http://schemas.microsoft.com/office/drawing/2014/main" id="{72146D60-CA75-4175-8ADB-95E1579FCB27}"/>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a:spcBef>
                <a:spcPct val="0"/>
              </a:spcBef>
            </a:pPr>
            <a:fld id="{AF555082-B1FC-4206-8E57-60BC8BC8363E}" type="datetime1">
              <a:rPr lang="de-DE" altLang="de-DE" sz="1600" smtClean="0">
                <a:solidFill>
                  <a:srgbClr val="005AB4"/>
                </a:solidFill>
              </a:rPr>
              <a:pPr>
                <a:spcBef>
                  <a:spcPct val="0"/>
                </a:spcBef>
              </a:pPr>
              <a:t>29.03.2024</a:t>
            </a:fld>
            <a:endParaRPr lang="de-DE" altLang="de-DE" sz="1600">
              <a:solidFill>
                <a:srgbClr val="005AB4"/>
              </a:solidFill>
            </a:endParaRPr>
          </a:p>
        </p:txBody>
      </p:sp>
      <p:sp>
        <p:nvSpPr>
          <p:cNvPr id="16390" name="Foliennummernplatzhalter 2">
            <a:extLst>
              <a:ext uri="{FF2B5EF4-FFF2-40B4-BE49-F238E27FC236}">
                <a16:creationId xmlns:a16="http://schemas.microsoft.com/office/drawing/2014/main" id="{2044E83B-01A1-4F9C-A96A-14685BEAC9F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a:spcBef>
                <a:spcPct val="0"/>
              </a:spcBef>
            </a:pPr>
            <a:fld id="{3B2C7EED-B629-4F86-B2A4-4240F59F60AA}" type="slidenum">
              <a:rPr lang="de-DE" altLang="de-DE" sz="1600" smtClean="0">
                <a:solidFill>
                  <a:srgbClr val="005AB4"/>
                </a:solidFill>
              </a:rPr>
              <a:pPr>
                <a:spcBef>
                  <a:spcPct val="0"/>
                </a:spcBef>
              </a:pPr>
              <a:t>7</a:t>
            </a:fld>
            <a:endParaRPr lang="de-DE" altLang="de-DE" sz="1600">
              <a:solidFill>
                <a:srgbClr val="005AB4"/>
              </a:solidFill>
            </a:endParaRPr>
          </a:p>
        </p:txBody>
      </p:sp>
      <p:pic>
        <p:nvPicPr>
          <p:cNvPr id="16391" name="Grafik 6">
            <a:extLst>
              <a:ext uri="{FF2B5EF4-FFF2-40B4-BE49-F238E27FC236}">
                <a16:creationId xmlns:a16="http://schemas.microsoft.com/office/drawing/2014/main" id="{1AF80C51-B135-4AA4-A4F7-6F5560C3D0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5018" y="682624"/>
            <a:ext cx="2038307" cy="1372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feld 8">
            <a:extLst>
              <a:ext uri="{FF2B5EF4-FFF2-40B4-BE49-F238E27FC236}">
                <a16:creationId xmlns:a16="http://schemas.microsoft.com/office/drawing/2014/main" id="{DDB9C0C1-8A34-4F23-9279-F7A2CF6E1CA5}"/>
              </a:ext>
            </a:extLst>
          </p:cNvPr>
          <p:cNvSpPr txBox="1"/>
          <p:nvPr/>
        </p:nvSpPr>
        <p:spPr>
          <a:xfrm>
            <a:off x="320675" y="1720056"/>
            <a:ext cx="8674100" cy="3540125"/>
          </a:xfrm>
          <a:prstGeom prst="rect">
            <a:avLst/>
          </a:prstGeom>
          <a:noFill/>
        </p:spPr>
        <p:txBody>
          <a:bodyPr>
            <a:spAutoFit/>
          </a:bodyPr>
          <a:lstStyle/>
          <a:p>
            <a:pPr eaLnBrk="1" hangingPunct="1">
              <a:defRPr/>
            </a:pPr>
            <a:r>
              <a:rPr lang="de-DE" sz="2400" dirty="0">
                <a:solidFill>
                  <a:srgbClr val="FF9900"/>
                </a:solidFill>
                <a:latin typeface="Arial" charset="0"/>
              </a:rPr>
              <a:t>Grundlage</a:t>
            </a:r>
            <a:r>
              <a:rPr lang="de-DE" sz="2400" dirty="0">
                <a:latin typeface="Arial" charset="0"/>
              </a:rPr>
              <a:t> des Bridgespieles:</a:t>
            </a:r>
          </a:p>
          <a:p>
            <a:pPr marL="342900" indent="-342900">
              <a:buFont typeface="Arial" panose="020B0604020202020204" pitchFamily="34" charset="0"/>
              <a:buChar char="•"/>
              <a:defRPr/>
            </a:pPr>
            <a:r>
              <a:rPr lang="de-DE" altLang="de-DE" sz="2000" dirty="0"/>
              <a:t>Bridge wird mit einem Paket Spielkarten „französisches Blatt“ zu </a:t>
            </a:r>
            <a:r>
              <a:rPr lang="de-DE" altLang="de-DE" sz="2000" dirty="0">
                <a:solidFill>
                  <a:srgbClr val="FF9900"/>
                </a:solidFill>
              </a:rPr>
              <a:t>52</a:t>
            </a:r>
            <a:r>
              <a:rPr lang="de-DE" altLang="de-DE" sz="2000" dirty="0"/>
              <a:t> Karten gespielt: Die </a:t>
            </a:r>
            <a:r>
              <a:rPr lang="de-DE" altLang="de-DE" sz="2000" dirty="0">
                <a:solidFill>
                  <a:srgbClr val="FF9900"/>
                </a:solidFill>
              </a:rPr>
              <a:t>4 Farben </a:t>
            </a:r>
            <a:r>
              <a:rPr lang="de-DE" altLang="de-DE" sz="2000" dirty="0"/>
              <a:t>werden beim Bridge </a:t>
            </a:r>
            <a:r>
              <a:rPr lang="de-DE" altLang="de-DE" sz="2000" b="1" i="1" dirty="0">
                <a:solidFill>
                  <a:srgbClr val="FFFF00"/>
                </a:solidFill>
              </a:rPr>
              <a:t>Pik </a:t>
            </a:r>
            <a:r>
              <a:rPr lang="de-DE" altLang="de-DE" sz="2000" b="1" i="1" dirty="0">
                <a:solidFill>
                  <a:srgbClr val="FFFF00"/>
                </a:solidFill>
                <a:latin typeface="Times New Roman" panose="02020603050405020304" pitchFamily="18" charset="0"/>
                <a:cs typeface="Times New Roman" panose="02020603050405020304" pitchFamily="18" charset="0"/>
              </a:rPr>
              <a:t>♠</a:t>
            </a:r>
            <a:r>
              <a:rPr lang="de-DE" altLang="de-DE" sz="2000" i="1" dirty="0">
                <a:solidFill>
                  <a:srgbClr val="FFFF00"/>
                </a:solidFill>
              </a:rPr>
              <a:t> Cœur</a:t>
            </a:r>
            <a:r>
              <a:rPr lang="de-DE" altLang="de-DE" sz="2000" dirty="0">
                <a:solidFill>
                  <a:srgbClr val="FFFF00"/>
                </a:solidFill>
              </a:rPr>
              <a:t>  ♥, </a:t>
            </a:r>
            <a:r>
              <a:rPr lang="de-DE" altLang="de-DE" sz="2000" i="1" dirty="0">
                <a:solidFill>
                  <a:srgbClr val="FFFF00"/>
                </a:solidFill>
              </a:rPr>
              <a:t>Karo </a:t>
            </a:r>
            <a:r>
              <a:rPr lang="de-DE" altLang="de-DE" sz="2000" i="1" dirty="0">
                <a:solidFill>
                  <a:srgbClr val="FFFF00"/>
                </a:solidFill>
                <a:latin typeface="Times New Roman" panose="02020603050405020304" pitchFamily="18" charset="0"/>
                <a:cs typeface="Times New Roman" panose="02020603050405020304" pitchFamily="18" charset="0"/>
              </a:rPr>
              <a:t>♦</a:t>
            </a:r>
            <a:r>
              <a:rPr lang="de-DE" altLang="de-DE" sz="2000" dirty="0">
                <a:solidFill>
                  <a:srgbClr val="FFFF00"/>
                </a:solidFill>
              </a:rPr>
              <a:t> </a:t>
            </a:r>
            <a:r>
              <a:rPr lang="de-DE" altLang="de-DE" sz="2000" dirty="0"/>
              <a:t>und </a:t>
            </a:r>
            <a:r>
              <a:rPr lang="de-DE" altLang="de-DE" sz="2000" b="1" i="1" dirty="0">
                <a:solidFill>
                  <a:srgbClr val="FFFF00"/>
                </a:solidFill>
              </a:rPr>
              <a:t>Treff</a:t>
            </a:r>
            <a:r>
              <a:rPr lang="de-DE" altLang="de-DE" sz="2000" b="1" dirty="0">
                <a:solidFill>
                  <a:srgbClr val="FFFF00"/>
                </a:solidFill>
              </a:rPr>
              <a:t> </a:t>
            </a:r>
            <a:r>
              <a:rPr lang="de-DE" altLang="de-DE" sz="2000" b="1" dirty="0">
                <a:solidFill>
                  <a:srgbClr val="FFFF00"/>
                </a:solidFill>
                <a:latin typeface="Times New Roman" panose="02020603050405020304" pitchFamily="18" charset="0"/>
                <a:cs typeface="Times New Roman" panose="02020603050405020304" pitchFamily="18" charset="0"/>
              </a:rPr>
              <a:t>♣</a:t>
            </a:r>
            <a:r>
              <a:rPr lang="de-DE" altLang="de-DE" sz="2000" dirty="0">
                <a:solidFill>
                  <a:srgbClr val="FFFF00"/>
                </a:solidFill>
                <a:latin typeface="Times New Roman" panose="02020603050405020304" pitchFamily="18" charset="0"/>
                <a:cs typeface="Times New Roman" panose="02020603050405020304" pitchFamily="18" charset="0"/>
              </a:rPr>
              <a:t> </a:t>
            </a:r>
            <a:r>
              <a:rPr lang="de-DE" altLang="de-DE" sz="2000" dirty="0"/>
              <a:t>(frz. Bezeichnung) genannt. Die Farben bilden in dieser Reihenfolge eine Rangordnung, also mit Pik als höchster und Treff als niedrigster Farbe; diese Rangordnung ist beim Reizen wichtig.</a:t>
            </a:r>
          </a:p>
          <a:p>
            <a:pPr marL="342900" indent="-342900">
              <a:buFont typeface="Arial" panose="020B0604020202020204" pitchFamily="34" charset="0"/>
              <a:buChar char="•"/>
              <a:defRPr/>
            </a:pPr>
            <a:r>
              <a:rPr lang="de-DE" altLang="de-DE" sz="2000" dirty="0"/>
              <a:t>Pik und </a:t>
            </a:r>
            <a:r>
              <a:rPr lang="de-DE" altLang="de-DE" sz="2000" dirty="0" err="1"/>
              <a:t>Cœur</a:t>
            </a:r>
            <a:r>
              <a:rPr lang="de-DE" altLang="de-DE" sz="2000" dirty="0"/>
              <a:t> werden </a:t>
            </a:r>
            <a:r>
              <a:rPr lang="de-DE" altLang="de-DE" sz="2000" i="1" dirty="0">
                <a:solidFill>
                  <a:srgbClr val="FF9900"/>
                </a:solidFill>
              </a:rPr>
              <a:t>Oberfarben</a:t>
            </a:r>
            <a:r>
              <a:rPr lang="de-DE" altLang="de-DE" sz="2000" i="1" dirty="0"/>
              <a:t> (OF)</a:t>
            </a:r>
            <a:r>
              <a:rPr lang="de-DE" altLang="de-DE" sz="2000" dirty="0"/>
              <a:t> genannt;</a:t>
            </a:r>
            <a:br>
              <a:rPr lang="de-DE" altLang="de-DE" sz="2000" dirty="0"/>
            </a:br>
            <a:r>
              <a:rPr lang="de-DE" altLang="de-DE" sz="2000" dirty="0"/>
              <a:t>Karo und Treff sind die </a:t>
            </a:r>
            <a:r>
              <a:rPr lang="de-DE" altLang="de-DE" sz="2000" i="1" dirty="0">
                <a:solidFill>
                  <a:srgbClr val="FF9900"/>
                </a:solidFill>
              </a:rPr>
              <a:t>Unterfarben (UF)</a:t>
            </a:r>
            <a:r>
              <a:rPr lang="de-DE" altLang="de-DE" sz="2000" dirty="0"/>
              <a:t>.</a:t>
            </a:r>
          </a:p>
          <a:p>
            <a:pPr marL="342900" indent="-342900">
              <a:buFont typeface="Arial" panose="020B0604020202020204" pitchFamily="34" charset="0"/>
              <a:buChar char="•"/>
              <a:defRPr/>
            </a:pPr>
            <a:r>
              <a:rPr lang="de-DE" altLang="de-DE" sz="2000" dirty="0"/>
              <a:t>Jede Farbe hat </a:t>
            </a:r>
            <a:r>
              <a:rPr lang="de-DE" altLang="de-DE" sz="2000" dirty="0">
                <a:solidFill>
                  <a:srgbClr val="FF9900"/>
                </a:solidFill>
              </a:rPr>
              <a:t>13 Karten </a:t>
            </a:r>
            <a:r>
              <a:rPr lang="de-DE" altLang="de-DE" sz="2000" dirty="0"/>
              <a:t>in der Reihenfolge: </a:t>
            </a:r>
            <a:r>
              <a:rPr lang="de-DE" altLang="de-DE" sz="2000" dirty="0">
                <a:cs typeface="Arial" panose="020B0604020202020204" pitchFamily="34" charset="0"/>
              </a:rPr>
              <a:t>Ass, König, Dame, Bube, 10, 9, 8, 7, 6, 5, 4, 3, 2</a:t>
            </a:r>
          </a:p>
          <a:p>
            <a:pPr marL="342900" indent="-342900">
              <a:buFont typeface="Arial" panose="020B0604020202020204" pitchFamily="34" charset="0"/>
              <a:buChar char="•"/>
              <a:defRPr/>
            </a:pPr>
            <a:r>
              <a:rPr lang="de-DE" altLang="de-DE" sz="2000" dirty="0">
                <a:cs typeface="Arial" panose="020B0604020202020204" pitchFamily="34" charset="0"/>
              </a:rPr>
              <a:t>A,K,D,B,10 heißen </a:t>
            </a:r>
            <a:r>
              <a:rPr lang="de-DE" altLang="de-DE" sz="2000" i="1" dirty="0">
                <a:solidFill>
                  <a:srgbClr val="FF9900"/>
                </a:solidFill>
                <a:cs typeface="Arial" panose="020B0604020202020204" pitchFamily="34" charset="0"/>
              </a:rPr>
              <a:t>Figuren</a:t>
            </a:r>
            <a:r>
              <a:rPr lang="de-DE" altLang="de-DE" sz="2000" dirty="0">
                <a:cs typeface="Arial" panose="020B0604020202020204" pitchFamily="34" charset="0"/>
              </a:rPr>
              <a:t>. </a:t>
            </a:r>
            <a:endParaRPr lang="de-DE" dirty="0">
              <a:latin typeface="Arial"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F17470A7-FE67-4B81-AD44-9655A926AE72}"/>
              </a:ext>
            </a:extLst>
          </p:cNvPr>
          <p:cNvSpPr>
            <a:spLocks noGrp="1" noChangeArrowheads="1"/>
          </p:cNvSpPr>
          <p:nvPr>
            <p:ph type="title"/>
          </p:nvPr>
        </p:nvSpPr>
        <p:spPr/>
        <p:txBody>
          <a:bodyPr/>
          <a:lstStyle/>
          <a:p>
            <a:pPr eaLnBrk="1" hangingPunct="1"/>
            <a:r>
              <a:rPr lang="de-DE" altLang="de-DE"/>
              <a:t>Ablauf des Spieles</a:t>
            </a:r>
          </a:p>
        </p:txBody>
      </p:sp>
      <p:sp>
        <p:nvSpPr>
          <p:cNvPr id="52227" name="Rectangle 3">
            <a:extLst>
              <a:ext uri="{FF2B5EF4-FFF2-40B4-BE49-F238E27FC236}">
                <a16:creationId xmlns:a16="http://schemas.microsoft.com/office/drawing/2014/main" id="{7490093E-95F4-4C84-93BA-CA0F9B6B3774}"/>
              </a:ext>
            </a:extLst>
          </p:cNvPr>
          <p:cNvSpPr>
            <a:spLocks noGrp="1" noChangeArrowheads="1"/>
          </p:cNvSpPr>
          <p:nvPr>
            <p:ph type="body" sz="half" idx="2"/>
          </p:nvPr>
        </p:nvSpPr>
        <p:spPr>
          <a:xfrm>
            <a:off x="249238" y="1125538"/>
            <a:ext cx="8745537" cy="1401762"/>
          </a:xfrm>
        </p:spPr>
        <p:txBody>
          <a:bodyPr/>
          <a:lstStyle/>
          <a:p>
            <a:pPr marL="0" indent="0" algn="ctr" eaLnBrk="1" hangingPunct="1">
              <a:buFontTx/>
              <a:buChar char="•"/>
            </a:pPr>
            <a:r>
              <a:rPr lang="de-DE" altLang="de-DE" sz="2400" b="1" dirty="0"/>
              <a:t>  Die </a:t>
            </a:r>
            <a:r>
              <a:rPr lang="de-DE" altLang="de-DE" sz="2400" b="1" dirty="0">
                <a:solidFill>
                  <a:srgbClr val="FF9900"/>
                </a:solidFill>
              </a:rPr>
              <a:t>Partnerschaften</a:t>
            </a:r>
            <a:r>
              <a:rPr lang="de-DE" altLang="de-DE" sz="2400" b="1" dirty="0"/>
              <a:t> sind fix.</a:t>
            </a:r>
          </a:p>
          <a:p>
            <a:pPr eaLnBrk="1" hangingPunct="1">
              <a:buFont typeface="Arial" panose="020B0604020202020204" pitchFamily="34" charset="0"/>
              <a:buChar char="•"/>
            </a:pPr>
            <a:r>
              <a:rPr lang="de-DE" altLang="de-DE" dirty="0"/>
              <a:t>Die Spieler in einer Partnerschaft nehmen gegenüber am Tisch Platz. Die Spieler werden nach den 4 Himmelsrichtungen </a:t>
            </a:r>
            <a:r>
              <a:rPr lang="de-DE" altLang="de-DE" dirty="0">
                <a:solidFill>
                  <a:srgbClr val="FF9900"/>
                </a:solidFill>
              </a:rPr>
              <a:t>Nord, Ost, Süd und West </a:t>
            </a:r>
            <a:r>
              <a:rPr lang="de-DE" altLang="de-DE" dirty="0"/>
              <a:t>bezeichnet. Das N/S-Paar spielt gegen das O/W-Paar. </a:t>
            </a:r>
          </a:p>
          <a:p>
            <a:pPr marL="0" indent="0" eaLnBrk="1" hangingPunct="1">
              <a:spcAft>
                <a:spcPct val="75000"/>
              </a:spcAft>
            </a:pPr>
            <a:endParaRPr lang="de-DE" altLang="de-DE" b="1" dirty="0"/>
          </a:p>
        </p:txBody>
      </p:sp>
      <p:sp>
        <p:nvSpPr>
          <p:cNvPr id="18436" name="Footer Placeholder 4">
            <a:extLst>
              <a:ext uri="{FF2B5EF4-FFF2-40B4-BE49-F238E27FC236}">
                <a16:creationId xmlns:a16="http://schemas.microsoft.com/office/drawing/2014/main" id="{6787F418-123F-4E9D-919F-560D2C4E9B4B}"/>
              </a:ext>
            </a:extLst>
          </p:cNvPr>
          <p:cNvSpPr>
            <a:spLocks noGrp="1"/>
          </p:cNvSpPr>
          <p:nvPr>
            <p:ph type="ftr" sz="quarter" idx="11"/>
          </p:nvPr>
        </p:nvSpPr>
        <p:spPr>
          <a:xfrm>
            <a:off x="2717800" y="6297613"/>
            <a:ext cx="37084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a:spcBef>
                <a:spcPct val="0"/>
              </a:spcBef>
            </a:pPr>
            <a:r>
              <a:rPr lang="de-DE" altLang="de-DE" sz="1600">
                <a:solidFill>
                  <a:srgbClr val="005AB4"/>
                </a:solidFill>
              </a:rPr>
              <a:t>1. Kurstag 30.10.2019 - 15.00</a:t>
            </a:r>
          </a:p>
        </p:txBody>
      </p:sp>
      <p:sp>
        <p:nvSpPr>
          <p:cNvPr id="18437" name="Datumsplatzhalter 1">
            <a:extLst>
              <a:ext uri="{FF2B5EF4-FFF2-40B4-BE49-F238E27FC236}">
                <a16:creationId xmlns:a16="http://schemas.microsoft.com/office/drawing/2014/main" id="{32018945-F11E-4914-83CE-0264E6EA3D57}"/>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a:spcBef>
                <a:spcPct val="0"/>
              </a:spcBef>
            </a:pPr>
            <a:fld id="{B29862AD-0B85-49BE-BC29-A0820FB4D702}" type="datetime1">
              <a:rPr lang="de-DE" altLang="de-DE" sz="1600" smtClean="0">
                <a:solidFill>
                  <a:srgbClr val="005AB4"/>
                </a:solidFill>
              </a:rPr>
              <a:pPr>
                <a:spcBef>
                  <a:spcPct val="0"/>
                </a:spcBef>
              </a:pPr>
              <a:t>29.03.2024</a:t>
            </a:fld>
            <a:endParaRPr lang="de-DE" altLang="de-DE" sz="1600">
              <a:solidFill>
                <a:srgbClr val="005AB4"/>
              </a:solidFill>
            </a:endParaRPr>
          </a:p>
        </p:txBody>
      </p:sp>
      <p:sp>
        <p:nvSpPr>
          <p:cNvPr id="18438" name="Foliennummernplatzhalter 2">
            <a:extLst>
              <a:ext uri="{FF2B5EF4-FFF2-40B4-BE49-F238E27FC236}">
                <a16:creationId xmlns:a16="http://schemas.microsoft.com/office/drawing/2014/main" id="{F44A4524-67DE-4FC7-9C93-629EB08D190E}"/>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a:spcBef>
                <a:spcPct val="0"/>
              </a:spcBef>
            </a:pPr>
            <a:fld id="{37F5926E-F2D5-4AA5-BC39-456C4DAA9EE2}" type="slidenum">
              <a:rPr lang="de-DE" altLang="de-DE" sz="1600" smtClean="0">
                <a:solidFill>
                  <a:srgbClr val="005AB4"/>
                </a:solidFill>
              </a:rPr>
              <a:pPr>
                <a:spcBef>
                  <a:spcPct val="0"/>
                </a:spcBef>
              </a:pPr>
              <a:t>8</a:t>
            </a:fld>
            <a:endParaRPr lang="de-DE" altLang="de-DE" sz="1600">
              <a:solidFill>
                <a:srgbClr val="005AB4"/>
              </a:solidFill>
            </a:endParaRPr>
          </a:p>
        </p:txBody>
      </p:sp>
      <p:sp>
        <p:nvSpPr>
          <p:cNvPr id="5" name="Textfeld 4">
            <a:extLst>
              <a:ext uri="{FF2B5EF4-FFF2-40B4-BE49-F238E27FC236}">
                <a16:creationId xmlns:a16="http://schemas.microsoft.com/office/drawing/2014/main" id="{8416A17F-02BF-4734-AAA4-F0EC0FA2101E}"/>
              </a:ext>
            </a:extLst>
          </p:cNvPr>
          <p:cNvSpPr txBox="1">
            <a:spLocks noChangeArrowheads="1"/>
          </p:cNvSpPr>
          <p:nvPr/>
        </p:nvSpPr>
        <p:spPr bwMode="auto">
          <a:xfrm>
            <a:off x="301625" y="2527300"/>
            <a:ext cx="7221538"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spcBef>
                <a:spcPct val="20000"/>
              </a:spcBef>
              <a:defRPr sz="20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eaLnBrk="1" hangingPunct="1">
              <a:spcBef>
                <a:spcPct val="0"/>
              </a:spcBef>
              <a:buFontTx/>
              <a:buChar char="•"/>
            </a:pPr>
            <a:r>
              <a:rPr lang="de-DE" altLang="de-DE" dirty="0"/>
              <a:t>Der </a:t>
            </a:r>
            <a:r>
              <a:rPr lang="de-DE" altLang="de-DE" dirty="0">
                <a:solidFill>
                  <a:srgbClr val="FFFF00"/>
                </a:solidFill>
              </a:rPr>
              <a:t>Teiler</a:t>
            </a:r>
            <a:r>
              <a:rPr lang="de-DE" altLang="de-DE" dirty="0"/>
              <a:t> lässt die Karten vom linken Gegner mischen und </a:t>
            </a:r>
            <a:br>
              <a:rPr lang="de-DE" altLang="de-DE" dirty="0"/>
            </a:br>
            <a:r>
              <a:rPr lang="de-DE" altLang="de-DE" dirty="0"/>
              <a:t>vom rechten Gegner abheben. Anschließend teilt er die </a:t>
            </a:r>
            <a:br>
              <a:rPr lang="de-DE" altLang="de-DE" dirty="0"/>
            </a:br>
            <a:r>
              <a:rPr lang="de-DE" altLang="de-DE" dirty="0"/>
              <a:t>Karten, links beginnend, einzeln im Uhrzeigersinn aus, bis </a:t>
            </a:r>
            <a:br>
              <a:rPr lang="de-DE" altLang="de-DE" dirty="0"/>
            </a:br>
            <a:r>
              <a:rPr lang="de-DE" altLang="de-DE" dirty="0"/>
              <a:t>jeder Spieler </a:t>
            </a:r>
            <a:r>
              <a:rPr lang="de-DE" altLang="de-DE" dirty="0">
                <a:solidFill>
                  <a:srgbClr val="FF9900"/>
                </a:solidFill>
              </a:rPr>
              <a:t>13 Karten </a:t>
            </a:r>
            <a:r>
              <a:rPr lang="de-DE" altLang="de-DE" dirty="0"/>
              <a:t>hat. Beim nächsten Spiel hat der </a:t>
            </a:r>
            <a:br>
              <a:rPr lang="de-DE" altLang="de-DE" dirty="0"/>
            </a:br>
            <a:r>
              <a:rPr lang="de-DE" altLang="de-DE" dirty="0"/>
              <a:t>Spieler links vom Teiler diese Aufgabe. </a:t>
            </a:r>
          </a:p>
          <a:p>
            <a:pPr eaLnBrk="1" hangingPunct="1">
              <a:spcBef>
                <a:spcPct val="0"/>
              </a:spcBef>
              <a:buFontTx/>
              <a:buChar char="•"/>
            </a:pPr>
            <a:endParaRPr lang="de-DE" altLang="de-DE" sz="1800" dirty="0"/>
          </a:p>
        </p:txBody>
      </p:sp>
      <p:sp>
        <p:nvSpPr>
          <p:cNvPr id="6" name="Textfeld 5">
            <a:extLst>
              <a:ext uri="{FF2B5EF4-FFF2-40B4-BE49-F238E27FC236}">
                <a16:creationId xmlns:a16="http://schemas.microsoft.com/office/drawing/2014/main" id="{2213247F-28C9-48D5-A3DD-056CBBE53E7E}"/>
              </a:ext>
            </a:extLst>
          </p:cNvPr>
          <p:cNvSpPr txBox="1">
            <a:spLocks noChangeArrowheads="1"/>
          </p:cNvSpPr>
          <p:nvPr/>
        </p:nvSpPr>
        <p:spPr bwMode="auto">
          <a:xfrm>
            <a:off x="301625" y="4254500"/>
            <a:ext cx="8828314"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spcBef>
                <a:spcPct val="20000"/>
              </a:spcBef>
              <a:defRPr sz="20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eaLnBrk="1" hangingPunct="1">
              <a:spcBef>
                <a:spcPct val="0"/>
              </a:spcBef>
              <a:buFontTx/>
              <a:buChar char="•"/>
            </a:pPr>
            <a:r>
              <a:rPr lang="de-DE" altLang="de-DE" dirty="0"/>
              <a:t>Das </a:t>
            </a:r>
            <a:r>
              <a:rPr lang="de-DE" altLang="de-DE" dirty="0">
                <a:solidFill>
                  <a:srgbClr val="FF9900"/>
                </a:solidFill>
              </a:rPr>
              <a:t>Reizen</a:t>
            </a:r>
            <a:r>
              <a:rPr lang="de-DE" altLang="de-DE" dirty="0"/>
              <a:t> ist die </a:t>
            </a:r>
            <a:r>
              <a:rPr lang="de-DE" altLang="de-DE" dirty="0">
                <a:solidFill>
                  <a:srgbClr val="FFFF00"/>
                </a:solidFill>
              </a:rPr>
              <a:t>1. Phase </a:t>
            </a:r>
            <a:r>
              <a:rPr lang="de-DE" altLang="de-DE" dirty="0"/>
              <a:t>des Spiels. </a:t>
            </a:r>
            <a:r>
              <a:rPr lang="de-DE" altLang="de-DE" sz="1600" dirty="0"/>
              <a:t>(Dies wird erst später besprochen!) </a:t>
            </a:r>
            <a:br>
              <a:rPr lang="de-DE" altLang="de-DE" sz="1600" dirty="0"/>
            </a:br>
            <a:r>
              <a:rPr lang="de-DE" altLang="de-DE" dirty="0"/>
              <a:t>Hier wird festgelegt, welche Seite wie viele Stiche machen </a:t>
            </a:r>
            <a:br>
              <a:rPr lang="de-DE" altLang="de-DE" dirty="0"/>
            </a:br>
            <a:r>
              <a:rPr lang="de-DE" altLang="de-DE" dirty="0"/>
              <a:t>muss, ob es Trumpf </a:t>
            </a:r>
            <a:r>
              <a:rPr lang="de-DE" altLang="de-DE" dirty="0">
                <a:solidFill>
                  <a:srgbClr val="FFFF00"/>
                </a:solidFill>
              </a:rPr>
              <a:t>(</a:t>
            </a:r>
            <a:r>
              <a:rPr lang="de-DE" altLang="de-DE" i="1" dirty="0">
                <a:solidFill>
                  <a:srgbClr val="FFFF00"/>
                </a:solidFill>
              </a:rPr>
              <a:t>Atout</a:t>
            </a:r>
            <a:r>
              <a:rPr lang="de-DE" altLang="de-DE" dirty="0">
                <a:solidFill>
                  <a:srgbClr val="FFFF00"/>
                </a:solidFill>
              </a:rPr>
              <a:t>) </a:t>
            </a:r>
            <a:r>
              <a:rPr lang="de-DE" altLang="de-DE" dirty="0"/>
              <a:t>gibt, und wenn ja, welche Farbe </a:t>
            </a:r>
            <a:r>
              <a:rPr lang="de-DE" altLang="de-DE" dirty="0">
                <a:solidFill>
                  <a:srgbClr val="FFC000"/>
                </a:solidFill>
                <a:hlinkClick r:id="rId3" tooltip="Trumpf (Kartenspiel)"/>
              </a:rPr>
              <a:t>Trumpf</a:t>
            </a:r>
            <a:r>
              <a:rPr lang="de-DE" altLang="de-DE" dirty="0">
                <a:solidFill>
                  <a:srgbClr val="FFC000"/>
                </a:solidFill>
              </a:rPr>
              <a:t> </a:t>
            </a:r>
            <a:r>
              <a:rPr lang="de-DE" altLang="de-DE" dirty="0"/>
              <a:t>ist. </a:t>
            </a:r>
            <a:br>
              <a:rPr lang="de-DE" altLang="de-DE" dirty="0"/>
            </a:br>
            <a:r>
              <a:rPr lang="de-DE" altLang="de-DE" dirty="0"/>
              <a:t>Beim Reizen geben die Spieler im Uhrzeigersinn Ansagen ab, beginnend </a:t>
            </a:r>
            <a:br>
              <a:rPr lang="de-DE" altLang="de-DE" dirty="0"/>
            </a:br>
            <a:r>
              <a:rPr lang="de-DE" altLang="de-DE" dirty="0"/>
              <a:t>mit dem </a:t>
            </a:r>
            <a:r>
              <a:rPr lang="de-DE" altLang="de-DE" dirty="0">
                <a:solidFill>
                  <a:srgbClr val="FF9900"/>
                </a:solidFill>
              </a:rPr>
              <a:t>Teiler</a:t>
            </a:r>
            <a:r>
              <a:rPr lang="de-DE" altLang="de-DE" dirty="0"/>
              <a:t>. </a:t>
            </a:r>
            <a:endParaRPr lang="de-DE" altLang="de-DE" sz="180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a:extLst>
              <a:ext uri="{FF2B5EF4-FFF2-40B4-BE49-F238E27FC236}">
                <a16:creationId xmlns:a16="http://schemas.microsoft.com/office/drawing/2014/main" id="{BCA2534C-9242-4308-B233-9D58159394A5}"/>
              </a:ext>
            </a:extLst>
          </p:cNvPr>
          <p:cNvSpPr>
            <a:spLocks noGrp="1" noChangeArrowheads="1"/>
          </p:cNvSpPr>
          <p:nvPr>
            <p:ph type="title"/>
          </p:nvPr>
        </p:nvSpPr>
        <p:spPr/>
        <p:txBody>
          <a:bodyPr/>
          <a:lstStyle/>
          <a:p>
            <a:pPr eaLnBrk="1" hangingPunct="1"/>
            <a:r>
              <a:rPr lang="de-DE" altLang="de-DE"/>
              <a:t>Ablauf des Spieles</a:t>
            </a:r>
          </a:p>
        </p:txBody>
      </p:sp>
      <p:sp>
        <p:nvSpPr>
          <p:cNvPr id="3" name="Inhaltsplatzhalter 2">
            <a:extLst>
              <a:ext uri="{FF2B5EF4-FFF2-40B4-BE49-F238E27FC236}">
                <a16:creationId xmlns:a16="http://schemas.microsoft.com/office/drawing/2014/main" id="{1DE97FDD-A978-4F7E-8423-C30CADC9A0A1}"/>
              </a:ext>
            </a:extLst>
          </p:cNvPr>
          <p:cNvSpPr>
            <a:spLocks noGrp="1" noChangeArrowheads="1"/>
          </p:cNvSpPr>
          <p:nvPr>
            <p:ph sz="half" idx="1"/>
          </p:nvPr>
        </p:nvSpPr>
        <p:spPr>
          <a:xfrm>
            <a:off x="955675" y="1992313"/>
            <a:ext cx="8305800" cy="2097087"/>
          </a:xfrm>
        </p:spPr>
        <p:txBody>
          <a:bodyPr/>
          <a:lstStyle/>
          <a:p>
            <a:pPr marL="0" indent="0" eaLnBrk="1" hangingPunct="1"/>
            <a:r>
              <a:rPr lang="de-DE" altLang="de-DE" dirty="0"/>
              <a:t>Ein </a:t>
            </a:r>
            <a:r>
              <a:rPr lang="de-DE" altLang="de-DE" dirty="0">
                <a:solidFill>
                  <a:srgbClr val="FF9900"/>
                </a:solidFill>
              </a:rPr>
              <a:t>Spieler</a:t>
            </a:r>
            <a:r>
              <a:rPr lang="de-DE" altLang="de-DE" dirty="0"/>
              <a:t> kann entweder </a:t>
            </a:r>
          </a:p>
          <a:p>
            <a:pPr marL="0" indent="0" eaLnBrk="1" hangingPunct="1">
              <a:buFontTx/>
              <a:buChar char="•"/>
            </a:pPr>
            <a:r>
              <a:rPr lang="de-DE" altLang="de-DE" dirty="0"/>
              <a:t> ein </a:t>
            </a:r>
            <a:r>
              <a:rPr lang="de-DE" altLang="de-DE" dirty="0">
                <a:solidFill>
                  <a:srgbClr val="FF9900"/>
                </a:solidFill>
              </a:rPr>
              <a:t>Gebot</a:t>
            </a:r>
            <a:r>
              <a:rPr lang="de-DE" altLang="de-DE" dirty="0"/>
              <a:t> abgeben, </a:t>
            </a:r>
          </a:p>
          <a:p>
            <a:pPr marL="0" indent="0" eaLnBrk="1" hangingPunct="1">
              <a:buFontTx/>
              <a:buChar char="•"/>
            </a:pPr>
            <a:r>
              <a:rPr lang="de-DE" altLang="de-DE" dirty="0">
                <a:solidFill>
                  <a:srgbClr val="00B050"/>
                </a:solidFill>
              </a:rPr>
              <a:t> „passen“, </a:t>
            </a:r>
          </a:p>
          <a:p>
            <a:pPr marL="0" indent="0" eaLnBrk="1" hangingPunct="1">
              <a:buFontTx/>
              <a:buChar char="•"/>
            </a:pPr>
            <a:r>
              <a:rPr lang="de-DE" altLang="de-DE" dirty="0"/>
              <a:t> das jeweils letzte Gebot der Gegner </a:t>
            </a:r>
            <a:r>
              <a:rPr lang="de-DE" altLang="de-DE" dirty="0">
                <a:solidFill>
                  <a:srgbClr val="FFFF00"/>
                </a:solidFill>
              </a:rPr>
              <a:t>kontrieren</a:t>
            </a:r>
          </a:p>
          <a:p>
            <a:pPr marL="0" indent="0" eaLnBrk="1" hangingPunct="1">
              <a:buFontTx/>
              <a:buChar char="•"/>
            </a:pPr>
            <a:r>
              <a:rPr lang="de-DE" altLang="de-DE" dirty="0"/>
              <a:t> oder ein Kontra des Gegners </a:t>
            </a:r>
            <a:r>
              <a:rPr lang="de-DE" altLang="de-DE" dirty="0">
                <a:solidFill>
                  <a:srgbClr val="FFFF00"/>
                </a:solidFill>
              </a:rPr>
              <a:t>rekontrieren.</a:t>
            </a:r>
          </a:p>
          <a:p>
            <a:pPr marL="0" indent="0" eaLnBrk="1" hangingPunct="1"/>
            <a:endParaRPr lang="de-DE" altLang="de-DE" dirty="0"/>
          </a:p>
        </p:txBody>
      </p:sp>
      <p:sp>
        <p:nvSpPr>
          <p:cNvPr id="20484" name="Datumsplatzhalter 4">
            <a:extLst>
              <a:ext uri="{FF2B5EF4-FFF2-40B4-BE49-F238E27FC236}">
                <a16:creationId xmlns:a16="http://schemas.microsoft.com/office/drawing/2014/main" id="{E6529C4A-8F7F-41AA-A7C3-AA092953CB7D}"/>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a:spcBef>
                <a:spcPct val="0"/>
              </a:spcBef>
            </a:pPr>
            <a:fld id="{41B2A838-B58F-4409-988C-3E2A590DF2A3}" type="datetime1">
              <a:rPr lang="de-DE" altLang="de-DE" sz="1600" smtClean="0">
                <a:solidFill>
                  <a:srgbClr val="005AB4"/>
                </a:solidFill>
              </a:rPr>
              <a:pPr>
                <a:spcBef>
                  <a:spcPct val="0"/>
                </a:spcBef>
              </a:pPr>
              <a:t>29.03.2024</a:t>
            </a:fld>
            <a:endParaRPr lang="de-DE" altLang="de-DE" sz="1600">
              <a:solidFill>
                <a:srgbClr val="005AB4"/>
              </a:solidFill>
            </a:endParaRPr>
          </a:p>
        </p:txBody>
      </p:sp>
      <p:sp>
        <p:nvSpPr>
          <p:cNvPr id="20485" name="Fußzeilenplatzhalter 5">
            <a:extLst>
              <a:ext uri="{FF2B5EF4-FFF2-40B4-BE49-F238E27FC236}">
                <a16:creationId xmlns:a16="http://schemas.microsoft.com/office/drawing/2014/main" id="{6E69BBAF-8AD6-4926-81DC-5B646B372BA0}"/>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a:spcBef>
                <a:spcPct val="0"/>
              </a:spcBef>
            </a:pPr>
            <a:r>
              <a:rPr lang="de-DE" altLang="de-DE" sz="1600" dirty="0">
                <a:solidFill>
                  <a:srgbClr val="005AB4"/>
                </a:solidFill>
              </a:rPr>
              <a:t>„Schnupperkurs“</a:t>
            </a:r>
          </a:p>
        </p:txBody>
      </p:sp>
      <p:sp>
        <p:nvSpPr>
          <p:cNvPr id="20486" name="Foliennummernplatzhalter 6">
            <a:extLst>
              <a:ext uri="{FF2B5EF4-FFF2-40B4-BE49-F238E27FC236}">
                <a16:creationId xmlns:a16="http://schemas.microsoft.com/office/drawing/2014/main" id="{094F7082-C19D-4B8F-83F6-49FB15E863E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a:spcBef>
                <a:spcPct val="0"/>
              </a:spcBef>
            </a:pPr>
            <a:fld id="{CED6DC24-3714-4021-BB2B-1EE1A5116B17}" type="slidenum">
              <a:rPr lang="de-DE" altLang="de-DE" sz="1600" smtClean="0">
                <a:solidFill>
                  <a:srgbClr val="005AB4"/>
                </a:solidFill>
              </a:rPr>
              <a:pPr>
                <a:spcBef>
                  <a:spcPct val="0"/>
                </a:spcBef>
              </a:pPr>
              <a:t>9</a:t>
            </a:fld>
            <a:endParaRPr lang="de-DE" altLang="de-DE" sz="1600">
              <a:solidFill>
                <a:srgbClr val="005AB4"/>
              </a:solidFill>
            </a:endParaRPr>
          </a:p>
        </p:txBody>
      </p:sp>
      <p:pic>
        <p:nvPicPr>
          <p:cNvPr id="20487" name="Grafik 8">
            <a:extLst>
              <a:ext uri="{FF2B5EF4-FFF2-40B4-BE49-F238E27FC236}">
                <a16:creationId xmlns:a16="http://schemas.microsoft.com/office/drawing/2014/main" id="{A9DD9FEA-D700-4D5D-9D6F-B575174B89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7438" y="1066800"/>
            <a:ext cx="1851025"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1_Default Design">
  <a:themeElements>
    <a:clrScheme name="1_Default Design 13">
      <a:dk1>
        <a:srgbClr val="7B7A8E"/>
      </a:dk1>
      <a:lt1>
        <a:srgbClr val="FFFFFF"/>
      </a:lt1>
      <a:dk2>
        <a:srgbClr val="9B9AB3"/>
      </a:dk2>
      <a:lt2>
        <a:srgbClr val="FFFFFF"/>
      </a:lt2>
      <a:accent1>
        <a:srgbClr val="807EB0"/>
      </a:accent1>
      <a:accent2>
        <a:srgbClr val="333399"/>
      </a:accent2>
      <a:accent3>
        <a:srgbClr val="CBCAD6"/>
      </a:accent3>
      <a:accent4>
        <a:srgbClr val="DADADA"/>
      </a:accent4>
      <a:accent5>
        <a:srgbClr val="C0C0D4"/>
      </a:accent5>
      <a:accent6>
        <a:srgbClr val="2D2D8A"/>
      </a:accent6>
      <a:hlink>
        <a:srgbClr val="DEE8F9"/>
      </a:hlink>
      <a:folHlink>
        <a:srgbClr val="D1CFFB"/>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7B7A8E"/>
        </a:dk1>
        <a:lt1>
          <a:srgbClr val="FFFFFF"/>
        </a:lt1>
        <a:dk2>
          <a:srgbClr val="9B9AB3"/>
        </a:dk2>
        <a:lt2>
          <a:srgbClr val="FFFFFF"/>
        </a:lt2>
        <a:accent1>
          <a:srgbClr val="807EB0"/>
        </a:accent1>
        <a:accent2>
          <a:srgbClr val="333399"/>
        </a:accent2>
        <a:accent3>
          <a:srgbClr val="CBCAD6"/>
        </a:accent3>
        <a:accent4>
          <a:srgbClr val="DADADA"/>
        </a:accent4>
        <a:accent5>
          <a:srgbClr val="C0C0D4"/>
        </a:accent5>
        <a:accent6>
          <a:srgbClr val="2D2D8A"/>
        </a:accent6>
        <a:hlink>
          <a:srgbClr val="DEE8F9"/>
        </a:hlink>
        <a:folHlink>
          <a:srgbClr val="D1CFFB"/>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8C651B4-25A8-4C72-9C6B-FA2D2161789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Schulungspräsentation Entdecken der Leistungsfähigkeit benutzerdefinierter Layouts in PowerPoint 2007</Template>
  <TotalTime>0</TotalTime>
  <Words>1304</Words>
  <Application>Microsoft Office PowerPoint</Application>
  <PresentationFormat>Bildschirmpräsentation (4:3)</PresentationFormat>
  <Paragraphs>228</Paragraphs>
  <Slides>21</Slides>
  <Notes>15</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21</vt:i4>
      </vt:variant>
    </vt:vector>
  </HeadingPairs>
  <TitlesOfParts>
    <vt:vector size="26" baseType="lpstr">
      <vt:lpstr>Arial</vt:lpstr>
      <vt:lpstr>Tahoma</vt:lpstr>
      <vt:lpstr>Times New Roman</vt:lpstr>
      <vt:lpstr>Wingdings</vt:lpstr>
      <vt:lpstr>1_Default Design</vt:lpstr>
      <vt:lpstr>Schnupperkurs für „Neueinsteiger“ ca. 60 min</vt:lpstr>
      <vt:lpstr>Kursinhalt</vt:lpstr>
      <vt:lpstr>Bridge-Club  Bad Neuenahr-Ahrweiler 1979 e.V.  </vt:lpstr>
      <vt:lpstr>Bridge - Geschichte  </vt:lpstr>
      <vt:lpstr>Das Bietsystem Forum D 2012 Französische original Reiz- und Unterrichtsmethode für Deutschland – Version Stand 2012</vt:lpstr>
      <vt:lpstr>Forum D 2012 (vom frz. BV übernommen)</vt:lpstr>
      <vt:lpstr>Ablauf Anfängerkurs</vt:lpstr>
      <vt:lpstr>Ablauf des Spieles</vt:lpstr>
      <vt:lpstr>Ablauf des Spieles</vt:lpstr>
      <vt:lpstr>Ablauf des Spieles</vt:lpstr>
      <vt:lpstr>Bewertung des Blattes</vt:lpstr>
      <vt:lpstr>Kontrakt</vt:lpstr>
      <vt:lpstr>Entscheidungstabelle</vt:lpstr>
      <vt:lpstr>Bestimmung des Kontraktes</vt:lpstr>
      <vt:lpstr>Alleinspiel</vt:lpstr>
      <vt:lpstr>Tisch oder Dummy</vt:lpstr>
      <vt:lpstr>Anschrift</vt:lpstr>
      <vt:lpstr>Anschrift</vt:lpstr>
      <vt:lpstr>Abschluss Einweisung &amp; Lektion 1</vt:lpstr>
      <vt:lpstr>1. Bridgespiel = 7 SA von Süd</vt:lpstr>
      <vt:lpstr>7 SA = oder -1 (1 Faller)?</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Schulung für Bridgespieler * Anfängerkurs *</dc:title>
  <dc:subject/>
  <dc:creator>Karlheinz Mink</dc:creator>
  <cp:keywords/>
  <dc:description/>
  <cp:lastModifiedBy>Karlheinz Mink</cp:lastModifiedBy>
  <cp:revision>91</cp:revision>
  <dcterms:created xsi:type="dcterms:W3CDTF">2019-10-13T08:27:36Z</dcterms:created>
  <dcterms:modified xsi:type="dcterms:W3CDTF">2024-03-29T10:57:50Z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TC102562721031</vt:lpwstr>
  </property>
</Properties>
</file>